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8"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Lst>
  <p:sldSz cx="12192000" cy="6858000"/>
  <p:notesSz cx="12192000" cy="6858000"/>
  <p:defaultTex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FD5192-BA67-444B-93F5-476C660E9D2F}" v="2" dt="2024-03-03T21:02:36.9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guide pos="38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microsoft.com/office/2016/11/relationships/changesInfo" Target="changesInfos/changesInfo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Becker" userId="5f92f9a8-f85c-4a96-94f6-36a19fbe6b21" providerId="ADAL" clId="{DFFD5192-BA67-444B-93F5-476C660E9D2F}"/>
    <pc:docChg chg="custSel addSld modSld">
      <pc:chgData name="David Becker" userId="5f92f9a8-f85c-4a96-94f6-36a19fbe6b21" providerId="ADAL" clId="{DFFD5192-BA67-444B-93F5-476C660E9D2F}" dt="2024-03-03T21:02:44.182" v="6" actId="1076"/>
      <pc:docMkLst>
        <pc:docMk/>
      </pc:docMkLst>
      <pc:sldChg chg="addSp delSp modSp new mod">
        <pc:chgData name="David Becker" userId="5f92f9a8-f85c-4a96-94f6-36a19fbe6b21" providerId="ADAL" clId="{DFFD5192-BA67-444B-93F5-476C660E9D2F}" dt="2024-03-03T21:02:44.182" v="6" actId="1076"/>
        <pc:sldMkLst>
          <pc:docMk/>
          <pc:sldMk cId="544042980" sldId="306"/>
        </pc:sldMkLst>
        <pc:spChg chg="del">
          <ac:chgData name="David Becker" userId="5f92f9a8-f85c-4a96-94f6-36a19fbe6b21" providerId="ADAL" clId="{DFFD5192-BA67-444B-93F5-476C660E9D2F}" dt="2024-03-03T21:02:29.264" v="2" actId="478"/>
          <ac:spMkLst>
            <pc:docMk/>
            <pc:sldMk cId="544042980" sldId="306"/>
            <ac:spMk id="2" creationId="{0ED111C5-3BCB-8A0E-D2B0-5FDC9091BFF6}"/>
          </ac:spMkLst>
        </pc:spChg>
        <pc:spChg chg="del">
          <ac:chgData name="David Becker" userId="5f92f9a8-f85c-4a96-94f6-36a19fbe6b21" providerId="ADAL" clId="{DFFD5192-BA67-444B-93F5-476C660E9D2F}" dt="2024-03-03T21:02:28.710" v="1" actId="478"/>
          <ac:spMkLst>
            <pc:docMk/>
            <pc:sldMk cId="544042980" sldId="306"/>
            <ac:spMk id="3" creationId="{700A49EB-B8E4-E314-3F38-D66038BE232B}"/>
          </ac:spMkLst>
        </pc:spChg>
        <pc:spChg chg="add mod">
          <ac:chgData name="David Becker" userId="5f92f9a8-f85c-4a96-94f6-36a19fbe6b21" providerId="ADAL" clId="{DFFD5192-BA67-444B-93F5-476C660E9D2F}" dt="2024-03-03T21:02:44.182" v="6" actId="1076"/>
          <ac:spMkLst>
            <pc:docMk/>
            <pc:sldMk cId="544042980" sldId="306"/>
            <ac:spMk id="6" creationId="{40702BFE-8BE2-ED0D-458D-961163D6B80E}"/>
          </ac:spMkLst>
        </pc:spChg>
        <pc:picChg chg="add mod">
          <ac:chgData name="David Becker" userId="5f92f9a8-f85c-4a96-94f6-36a19fbe6b21" providerId="ADAL" clId="{DFFD5192-BA67-444B-93F5-476C660E9D2F}" dt="2024-03-03T21:02:41.023" v="5" actId="1076"/>
          <ac:picMkLst>
            <pc:docMk/>
            <pc:sldMk cId="544042980" sldId="306"/>
            <ac:picMk id="7" creationId="{0254B81D-9DB8-8A8A-D2A0-F445BB109056}"/>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Standard">
    <p:spTree>
      <p:nvGrpSpPr>
        <p:cNvPr id="1" name=""/>
        <p:cNvGrpSpPr/>
        <p:nvPr/>
      </p:nvGrpSpPr>
      <p:grpSpPr bwMode="auto">
        <a:xfrm>
          <a:off x="0" y="0"/>
          <a:ext cx="0" cy="0"/>
          <a:chOff x="0" y="0"/>
          <a:chExt cx="0" cy="0"/>
        </a:xfrm>
      </p:grpSpPr>
      <p:sp>
        <p:nvSpPr>
          <p:cNvPr id="3" name="Footer Placeholder 2"/>
          <p:cNvSpPr>
            <a:spLocks noGrp="1"/>
          </p:cNvSpPr>
          <p:nvPr>
            <p:ph type="ftr" sz="quarter" idx="11"/>
          </p:nvPr>
        </p:nvSpPr>
        <p:spPr bwMode="auto"/>
        <p:txBody>
          <a:bodyPr/>
          <a:lstStyle/>
          <a:p>
            <a:pPr>
              <a:defRPr/>
            </a:pPr>
            <a:r>
              <a:rPr lang="en-US"/>
              <a:t>Module 1: Fusion Basics</a:t>
            </a:r>
            <a:endParaRPr lang="en-GB"/>
          </a:p>
        </p:txBody>
      </p:sp>
      <p:sp>
        <p:nvSpPr>
          <p:cNvPr id="4" name="Slide Number Placeholder 3"/>
          <p:cNvSpPr>
            <a:spLocks noGrp="1"/>
          </p:cNvSpPr>
          <p:nvPr>
            <p:ph type="sldNum" sz="quarter" idx="12"/>
          </p:nvPr>
        </p:nvSpPr>
        <p:spPr bwMode="auto"/>
        <p:txBody>
          <a:bodyPr/>
          <a:lstStyle/>
          <a:p>
            <a:pPr>
              <a:defRPr/>
            </a:pPr>
            <a:fld id="{607FDA0D-75C2-4509-B589-D4A45AB8915E}" type="slidenum">
              <a:rPr lang="en-GB"/>
              <a:t>‹#›</a:t>
            </a:fld>
            <a:endParaRPr lang="en-GB"/>
          </a:p>
        </p:txBody>
      </p:sp>
      <p:sp>
        <p:nvSpPr>
          <p:cNvPr id="5" name="Title Placeholder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lvl1pPr>
              <a:defRPr>
                <a:latin typeface="Tahoma"/>
                <a:ea typeface="Tahoma"/>
                <a:cs typeface="Tahoma"/>
              </a:defRPr>
            </a:lvl1pPr>
          </a:lstStyle>
          <a:p>
            <a:pPr>
              <a:defRPr/>
            </a:pPr>
            <a:r>
              <a:rPr lang="en-US"/>
              <a:t>Click to edit Master title style</a:t>
            </a:r>
            <a:endParaRPr lang="en-GB"/>
          </a:p>
        </p:txBody>
      </p:sp>
      <p:sp>
        <p:nvSpPr>
          <p:cNvPr id="6" name="Text Placeholder 2"/>
          <p:cNvSpPr>
            <a:spLocks noGrp="1"/>
          </p:cNvSpPr>
          <p:nvPr>
            <p:ph idx="1"/>
          </p:nvPr>
        </p:nvSpPr>
        <p:spPr bwMode="auto">
          <a:xfrm>
            <a:off x="838200" y="1690689"/>
            <a:ext cx="10515600" cy="4367212"/>
          </a:xfrm>
          <a:prstGeom prst="rect">
            <a:avLst/>
          </a:prstGeom>
        </p:spPr>
        <p:txBody>
          <a:bodyPr vert="horz" lIns="91440" tIns="45720" rIns="91440" bIns="45720" rtlCol="0">
            <a:normAutofit/>
          </a:bodyPr>
          <a:lstStyle>
            <a:lvl1pPr>
              <a:defRPr sz="3200">
                <a:latin typeface="Tahoma"/>
                <a:ea typeface="Tahoma"/>
                <a:cs typeface="Tahoma"/>
              </a:defRPr>
            </a:lvl1pPr>
          </a:lstStyle>
          <a:p>
            <a:pPr lvl="0">
              <a:defRPr/>
            </a:pPr>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Standard">
    <p:spTree>
      <p:nvGrpSpPr>
        <p:cNvPr id="1" name=""/>
        <p:cNvGrpSpPr/>
        <p:nvPr/>
      </p:nvGrpSpPr>
      <p:grpSpPr bwMode="auto">
        <a:xfrm>
          <a:off x="0" y="0"/>
          <a:ext cx="0" cy="0"/>
          <a:chOff x="0" y="0"/>
          <a:chExt cx="0" cy="0"/>
        </a:xfrm>
      </p:grpSpPr>
      <p:sp>
        <p:nvSpPr>
          <p:cNvPr id="3" name="Footer Placeholder 2"/>
          <p:cNvSpPr>
            <a:spLocks noGrp="1"/>
          </p:cNvSpPr>
          <p:nvPr>
            <p:ph type="ftr" sz="quarter" idx="11"/>
          </p:nvPr>
        </p:nvSpPr>
        <p:spPr bwMode="auto"/>
        <p:txBody>
          <a:bodyPr/>
          <a:lstStyle/>
          <a:p>
            <a:pPr>
              <a:defRPr/>
            </a:pPr>
            <a:r>
              <a:rPr lang="en-US"/>
              <a:t>Module 1: Fusion Basics</a:t>
            </a:r>
            <a:endParaRPr lang="en-GB"/>
          </a:p>
        </p:txBody>
      </p:sp>
      <p:sp>
        <p:nvSpPr>
          <p:cNvPr id="4" name="Slide Number Placeholder 3"/>
          <p:cNvSpPr>
            <a:spLocks noGrp="1"/>
          </p:cNvSpPr>
          <p:nvPr>
            <p:ph type="sldNum" sz="quarter" idx="12"/>
          </p:nvPr>
        </p:nvSpPr>
        <p:spPr bwMode="auto"/>
        <p:txBody>
          <a:bodyPr/>
          <a:lstStyle/>
          <a:p>
            <a:pPr>
              <a:defRPr/>
            </a:pPr>
            <a:fld id="{607FDA0D-75C2-4509-B589-D4A45AB8915E}" type="slidenum">
              <a:rPr lang="en-GB"/>
              <a:t>‹#›</a:t>
            </a:fld>
            <a:endParaRPr lang="en-GB"/>
          </a:p>
        </p:txBody>
      </p:sp>
      <p:sp>
        <p:nvSpPr>
          <p:cNvPr id="5" name="Title Placeholder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lvl1pPr>
              <a:defRPr>
                <a:latin typeface="Tahoma"/>
                <a:ea typeface="Tahoma"/>
                <a:cs typeface="Tahoma"/>
              </a:defRPr>
            </a:lvl1pPr>
          </a:lstStyle>
          <a:p>
            <a:pPr>
              <a:defRPr/>
            </a:pPr>
            <a:r>
              <a:rPr lang="en-US"/>
              <a:t>Click to edit Master title style</a:t>
            </a:r>
            <a:endParaRPr lang="en-GB"/>
          </a:p>
        </p:txBody>
      </p:sp>
      <p:sp>
        <p:nvSpPr>
          <p:cNvPr id="6" name="Text Placeholder 2"/>
          <p:cNvSpPr>
            <a:spLocks noGrp="1"/>
          </p:cNvSpPr>
          <p:nvPr>
            <p:ph idx="1"/>
          </p:nvPr>
        </p:nvSpPr>
        <p:spPr bwMode="auto">
          <a:xfrm>
            <a:off x="838200" y="1690689"/>
            <a:ext cx="10515600" cy="4367212"/>
          </a:xfrm>
          <a:prstGeom prst="rect">
            <a:avLst/>
          </a:prstGeom>
        </p:spPr>
        <p:txBody>
          <a:bodyPr vert="horz" lIns="91440" tIns="45720" rIns="91440" bIns="45720" rtlCol="0">
            <a:normAutofit/>
          </a:bodyPr>
          <a:lstStyle>
            <a:lvl1pPr>
              <a:defRPr sz="3200">
                <a:latin typeface="Tahoma"/>
                <a:ea typeface="Tahoma"/>
                <a:cs typeface="Tahoma"/>
              </a:defRPr>
            </a:lvl1pPr>
          </a:lstStyle>
          <a:p>
            <a:pPr lvl="0">
              <a:defRPr/>
            </a:pPr>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obj" preserve="1" userDrawn="1">
  <p:cSld name="Title and Conten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lvl1pPr>
              <a:defRPr>
                <a:latin typeface="Tahoma"/>
                <a:ea typeface="Tahoma"/>
                <a:cs typeface="Tahoma"/>
              </a:defRPr>
            </a:lvl1pPr>
          </a:lstStyle>
          <a:p>
            <a:pPr>
              <a:defRPr/>
            </a:pPr>
            <a:r>
              <a:rPr lang="en-US"/>
              <a:t>Click to edit Master title style</a:t>
            </a:r>
            <a:endParaRPr lang="en-GB"/>
          </a:p>
        </p:txBody>
      </p:sp>
      <p:sp>
        <p:nvSpPr>
          <p:cNvPr id="3" name="Content Placeholder 2"/>
          <p:cNvSpPr>
            <a:spLocks noGrp="1"/>
          </p:cNvSpPr>
          <p:nvPr>
            <p:ph idx="1"/>
          </p:nvPr>
        </p:nvSpPr>
        <p:spPr bwMode="auto">
          <a:xfrm>
            <a:off x="838200" y="1690688"/>
            <a:ext cx="10515600" cy="4376737"/>
          </a:xfrm>
        </p:spPr>
        <p:txBody>
          <a:bodyPr/>
          <a:lstStyle>
            <a:lvl1pPr>
              <a:defRPr>
                <a:latin typeface="Tahoma"/>
                <a:ea typeface="Tahoma"/>
                <a:cs typeface="Tahoma"/>
              </a:defRPr>
            </a:lvl1pPr>
            <a:lvl2pPr>
              <a:defRPr sz="2800">
                <a:latin typeface="Tahoma"/>
                <a:ea typeface="Tahoma"/>
                <a:cs typeface="Tahoma"/>
              </a:defRPr>
            </a:lvl2pPr>
            <a:lvl3pPr>
              <a:defRPr sz="2400">
                <a:latin typeface="Tahoma"/>
                <a:ea typeface="Tahoma"/>
                <a:cs typeface="Tahoma"/>
              </a:defRPr>
            </a:lvl3pPr>
            <a:lvl4pPr>
              <a:defRPr sz="2000">
                <a:latin typeface="Tahoma"/>
                <a:ea typeface="Tahoma"/>
                <a:cs typeface="Tahoma"/>
              </a:defRPr>
            </a:lvl4pPr>
            <a:lvl5pPr>
              <a:defRPr sz="1800">
                <a:latin typeface="Tahoma"/>
                <a:ea typeface="Tahoma"/>
                <a:cs typeface="Tahoma"/>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5" name="Footer Placeholder 4"/>
          <p:cNvSpPr>
            <a:spLocks noGrp="1"/>
          </p:cNvSpPr>
          <p:nvPr>
            <p:ph type="ftr" sz="quarter" idx="11"/>
          </p:nvPr>
        </p:nvSpPr>
        <p:spPr bwMode="auto"/>
        <p:txBody>
          <a:bodyPr/>
          <a:lstStyle/>
          <a:p>
            <a:pPr>
              <a:defRPr/>
            </a:pPr>
            <a:r>
              <a:rPr lang="en-US"/>
              <a:t>Module 1: Fusion Basics</a:t>
            </a:r>
            <a:endParaRPr lang="en-GB"/>
          </a:p>
        </p:txBody>
      </p:sp>
      <p:sp>
        <p:nvSpPr>
          <p:cNvPr id="6" name="Slide Number Placeholder 5"/>
          <p:cNvSpPr>
            <a:spLocks noGrp="1"/>
          </p:cNvSpPr>
          <p:nvPr>
            <p:ph type="sldNum" sz="quarter" idx="12"/>
          </p:nvPr>
        </p:nvSpPr>
        <p:spPr bwMode="auto"/>
        <p:txBody>
          <a:bodyPr/>
          <a:lstStyle/>
          <a:p>
            <a:pPr>
              <a:defRPr/>
            </a:pPr>
            <a:fld id="{607FDA0D-75C2-4509-B589-D4A45AB8915E}" type="slidenum">
              <a:rPr lang="en-GB"/>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type="twoObj" preserve="1" userDrawn="1">
  <p:cSld name="Two Conten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lang="en-GB"/>
          </a:p>
        </p:txBody>
      </p:sp>
      <p:sp>
        <p:nvSpPr>
          <p:cNvPr id="3" name="Content Placeholder 2"/>
          <p:cNvSpPr>
            <a:spLocks noGrp="1"/>
          </p:cNvSpPr>
          <p:nvPr>
            <p:ph sz="half" idx="1"/>
          </p:nvPr>
        </p:nvSpPr>
        <p:spPr bwMode="auto">
          <a:xfrm>
            <a:off x="838200" y="1825625"/>
            <a:ext cx="5181600" cy="4241800"/>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4" name="Content Placeholder 3"/>
          <p:cNvSpPr>
            <a:spLocks noGrp="1"/>
          </p:cNvSpPr>
          <p:nvPr>
            <p:ph sz="half" idx="2"/>
          </p:nvPr>
        </p:nvSpPr>
        <p:spPr bwMode="auto">
          <a:xfrm>
            <a:off x="6172200" y="1825625"/>
            <a:ext cx="5181600" cy="4241800"/>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Footer Placeholder 5"/>
          <p:cNvSpPr>
            <a:spLocks noGrp="1"/>
          </p:cNvSpPr>
          <p:nvPr>
            <p:ph type="ftr" sz="quarter" idx="11"/>
          </p:nvPr>
        </p:nvSpPr>
        <p:spPr bwMode="auto"/>
        <p:txBody>
          <a:bodyPr/>
          <a:lstStyle/>
          <a:p>
            <a:pPr>
              <a:defRPr/>
            </a:pPr>
            <a:r>
              <a:rPr lang="en-US"/>
              <a:t>Module 1: Fusion Basics</a:t>
            </a:r>
            <a:endParaRPr lang="en-GB"/>
          </a:p>
        </p:txBody>
      </p:sp>
      <p:sp>
        <p:nvSpPr>
          <p:cNvPr id="7" name="Slide Number Placeholder 6"/>
          <p:cNvSpPr>
            <a:spLocks noGrp="1"/>
          </p:cNvSpPr>
          <p:nvPr>
            <p:ph type="sldNum" sz="quarter" idx="12"/>
          </p:nvPr>
        </p:nvSpPr>
        <p:spPr bwMode="auto"/>
        <p:txBody>
          <a:bodyPr/>
          <a:lstStyle/>
          <a:p>
            <a:pPr>
              <a:defRPr/>
            </a:pPr>
            <a:fld id="{607FDA0D-75C2-4509-B589-D4A45AB8915E}" type="slidenum">
              <a:rPr lang="en-GB"/>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Comparis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9788" y="365125"/>
            <a:ext cx="10515600" cy="1325563"/>
          </a:xfrm>
        </p:spPr>
        <p:txBody>
          <a:bodyPr/>
          <a:lstStyle/>
          <a:p>
            <a:pPr>
              <a:defRPr/>
            </a:pPr>
            <a:r>
              <a:rPr lang="en-US"/>
              <a:t>Click to edit Master title style</a:t>
            </a:r>
            <a:endParaRPr lang="en-GB"/>
          </a:p>
        </p:txBody>
      </p:sp>
      <p:sp>
        <p:nvSpPr>
          <p:cNvPr id="3" name="Text Placeholder 2"/>
          <p:cNvSpPr>
            <a:spLocks noGrp="1"/>
          </p:cNvSpPr>
          <p:nvPr>
            <p:ph type="body" idx="1"/>
          </p:nvPr>
        </p:nvSpPr>
        <p:spPr bwMode="auto">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endParaRPr/>
          </a:p>
        </p:txBody>
      </p:sp>
      <p:sp>
        <p:nvSpPr>
          <p:cNvPr id="4" name="Content Placeholder 3"/>
          <p:cNvSpPr>
            <a:spLocks noGrp="1"/>
          </p:cNvSpPr>
          <p:nvPr>
            <p:ph sz="half" idx="2"/>
          </p:nvPr>
        </p:nvSpPr>
        <p:spPr bwMode="auto">
          <a:xfrm>
            <a:off x="839788" y="2505074"/>
            <a:ext cx="5157787" cy="3562350"/>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5" name="Text Placeholder 4"/>
          <p:cNvSpPr>
            <a:spLocks noGrp="1"/>
          </p:cNvSpPr>
          <p:nvPr>
            <p:ph type="body" sz="quarter" idx="3"/>
          </p:nvPr>
        </p:nvSpPr>
        <p:spPr bwMode="auto">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endParaRPr/>
          </a:p>
        </p:txBody>
      </p:sp>
      <p:sp>
        <p:nvSpPr>
          <p:cNvPr id="6" name="Content Placeholder 5"/>
          <p:cNvSpPr>
            <a:spLocks noGrp="1"/>
          </p:cNvSpPr>
          <p:nvPr>
            <p:ph sz="quarter" idx="4"/>
          </p:nvPr>
        </p:nvSpPr>
        <p:spPr bwMode="auto">
          <a:xfrm>
            <a:off x="6172200" y="2505074"/>
            <a:ext cx="5183188" cy="3562350"/>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8" name="Footer Placeholder 7"/>
          <p:cNvSpPr>
            <a:spLocks noGrp="1"/>
          </p:cNvSpPr>
          <p:nvPr>
            <p:ph type="ftr" sz="quarter" idx="11"/>
          </p:nvPr>
        </p:nvSpPr>
        <p:spPr bwMode="auto"/>
        <p:txBody>
          <a:bodyPr/>
          <a:lstStyle/>
          <a:p>
            <a:pPr>
              <a:defRPr/>
            </a:pPr>
            <a:r>
              <a:rPr lang="en-US"/>
              <a:t>Module 1: Fusion Basics</a:t>
            </a:r>
            <a:endParaRPr lang="en-GB"/>
          </a:p>
        </p:txBody>
      </p:sp>
      <p:sp>
        <p:nvSpPr>
          <p:cNvPr id="9" name="Slide Number Placeholder 8"/>
          <p:cNvSpPr>
            <a:spLocks noGrp="1"/>
          </p:cNvSpPr>
          <p:nvPr>
            <p:ph type="sldNum" sz="quarter" idx="12"/>
          </p:nvPr>
        </p:nvSpPr>
        <p:spPr bwMode="auto"/>
        <p:txBody>
          <a:bodyPr/>
          <a:lstStyle/>
          <a:p>
            <a:pPr>
              <a:defRPr/>
            </a:pPr>
            <a:fld id="{607FDA0D-75C2-4509-B589-D4A45AB8915E}" type="slidenum">
              <a:rPr lang="en-GB"/>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type="objTx" preserve="1" userDrawn="1">
  <p:cSld name="Content with Cap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9788" y="457200"/>
            <a:ext cx="3932237" cy="1600200"/>
          </a:xfrm>
        </p:spPr>
        <p:txBody>
          <a:bodyPr anchor="b"/>
          <a:lstStyle>
            <a:lvl1pPr>
              <a:defRPr sz="3200"/>
            </a:lvl1pPr>
          </a:lstStyle>
          <a:p>
            <a:pPr>
              <a:defRPr/>
            </a:pPr>
            <a:r>
              <a:rPr lang="en-US"/>
              <a:t>Click to edit Master title style</a:t>
            </a:r>
            <a:endParaRPr lang="en-GB"/>
          </a:p>
        </p:txBody>
      </p:sp>
      <p:sp>
        <p:nvSpPr>
          <p:cNvPr id="3" name="Content Placeholder 2"/>
          <p:cNvSpPr>
            <a:spLocks noGrp="1"/>
          </p:cNvSpPr>
          <p:nvPr>
            <p:ph idx="1"/>
          </p:nvPr>
        </p:nvSpPr>
        <p:spPr bwMode="auto">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4" name="Text Placeholder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US"/>
              <a:t>Click to edit Master text styles</a:t>
            </a:r>
            <a:endParaRPr/>
          </a:p>
        </p:txBody>
      </p:sp>
      <p:sp>
        <p:nvSpPr>
          <p:cNvPr id="6" name="Footer Placeholder 5"/>
          <p:cNvSpPr>
            <a:spLocks noGrp="1"/>
          </p:cNvSpPr>
          <p:nvPr>
            <p:ph type="ftr" sz="quarter" idx="11"/>
          </p:nvPr>
        </p:nvSpPr>
        <p:spPr bwMode="auto"/>
        <p:txBody>
          <a:bodyPr/>
          <a:lstStyle/>
          <a:p>
            <a:pPr>
              <a:defRPr/>
            </a:pPr>
            <a:r>
              <a:rPr lang="en-US"/>
              <a:t>Module 1: Fusion Basics</a:t>
            </a:r>
            <a:endParaRPr lang="en-GB"/>
          </a:p>
        </p:txBody>
      </p:sp>
      <p:sp>
        <p:nvSpPr>
          <p:cNvPr id="7" name="Slide Number Placeholder 6"/>
          <p:cNvSpPr>
            <a:spLocks noGrp="1"/>
          </p:cNvSpPr>
          <p:nvPr>
            <p:ph type="sldNum" sz="quarter" idx="12"/>
          </p:nvPr>
        </p:nvSpPr>
        <p:spPr bwMode="auto"/>
        <p:txBody>
          <a:bodyPr/>
          <a:lstStyle/>
          <a:p>
            <a:pPr>
              <a:defRPr/>
            </a:pPr>
            <a:fld id="{607FDA0D-75C2-4509-B589-D4A45AB8915E}" type="slidenum">
              <a:rPr lang="en-GB"/>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type="picTx" preserve="1" userDrawn="1">
  <p:cSld name="Picture with Cap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9788" y="457200"/>
            <a:ext cx="3932237" cy="1600200"/>
          </a:xfrm>
        </p:spPr>
        <p:txBody>
          <a:bodyPr anchor="b"/>
          <a:lstStyle>
            <a:lvl1pPr>
              <a:defRPr sz="3200"/>
            </a:lvl1pPr>
          </a:lstStyle>
          <a:p>
            <a:pPr>
              <a:defRPr/>
            </a:pPr>
            <a:r>
              <a:rPr lang="en-US"/>
              <a:t>Click to edit Master title style</a:t>
            </a:r>
            <a:endParaRPr lang="en-GB"/>
          </a:p>
        </p:txBody>
      </p:sp>
      <p:sp>
        <p:nvSpPr>
          <p:cNvPr id="3" name="Picture Placeholder 2"/>
          <p:cNvSpPr>
            <a:spLocks noGrp="1"/>
          </p:cNvSpPr>
          <p:nvPr>
            <p:ph type="pic" idx="1"/>
          </p:nvPr>
        </p:nvSpPr>
        <p:spPr bwMode="auto">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en-GB"/>
          </a:p>
        </p:txBody>
      </p:sp>
      <p:sp>
        <p:nvSpPr>
          <p:cNvPr id="4" name="Text Placeholder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US"/>
              <a:t>Click to edit Master text styles</a:t>
            </a:r>
            <a:endParaRPr/>
          </a:p>
        </p:txBody>
      </p:sp>
      <p:sp>
        <p:nvSpPr>
          <p:cNvPr id="6" name="Footer Placeholder 5"/>
          <p:cNvSpPr>
            <a:spLocks noGrp="1"/>
          </p:cNvSpPr>
          <p:nvPr>
            <p:ph type="ftr" sz="quarter" idx="11"/>
          </p:nvPr>
        </p:nvSpPr>
        <p:spPr bwMode="auto"/>
        <p:txBody>
          <a:bodyPr/>
          <a:lstStyle/>
          <a:p>
            <a:pPr>
              <a:defRPr/>
            </a:pPr>
            <a:r>
              <a:rPr lang="en-US"/>
              <a:t>Module 1: Fusion Basics</a:t>
            </a:r>
            <a:endParaRPr lang="en-GB"/>
          </a:p>
        </p:txBody>
      </p:sp>
      <p:sp>
        <p:nvSpPr>
          <p:cNvPr id="7" name="Slide Number Placeholder 6"/>
          <p:cNvSpPr>
            <a:spLocks noGrp="1"/>
          </p:cNvSpPr>
          <p:nvPr>
            <p:ph type="sldNum" sz="quarter" idx="12"/>
          </p:nvPr>
        </p:nvSpPr>
        <p:spPr bwMode="auto"/>
        <p:txBody>
          <a:bodyPr/>
          <a:lstStyle/>
          <a:p>
            <a:pPr>
              <a:defRPr/>
            </a:pPr>
            <a:fld id="{607FDA0D-75C2-4509-B589-D4A45AB8915E}" type="slidenum">
              <a:rPr lang="en-GB"/>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type="vertTx" preserve="1" userDrawn="1">
  <p:cSld name="Title and Vertical Tex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lang="en-GB"/>
          </a:p>
        </p:txBody>
      </p:sp>
      <p:sp>
        <p:nvSpPr>
          <p:cNvPr id="3" name="Vertical Text Placeholder 2"/>
          <p:cNvSpPr>
            <a:spLocks noGrp="1"/>
          </p:cNvSpPr>
          <p:nvPr>
            <p:ph type="body" orient="vert" idx="1"/>
          </p:nvPr>
        </p:nvSpPr>
        <p:spPr bwMode="auto"/>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5" name="Footer Placeholder 4"/>
          <p:cNvSpPr>
            <a:spLocks noGrp="1"/>
          </p:cNvSpPr>
          <p:nvPr>
            <p:ph type="ftr" sz="quarter" idx="11"/>
          </p:nvPr>
        </p:nvSpPr>
        <p:spPr bwMode="auto"/>
        <p:txBody>
          <a:bodyPr/>
          <a:lstStyle/>
          <a:p>
            <a:pPr>
              <a:defRPr/>
            </a:pPr>
            <a:r>
              <a:rPr lang="en-US"/>
              <a:t>Module 1: Fusion Basics</a:t>
            </a:r>
            <a:endParaRPr lang="en-GB"/>
          </a:p>
        </p:txBody>
      </p:sp>
      <p:sp>
        <p:nvSpPr>
          <p:cNvPr id="6" name="Slide Number Placeholder 5"/>
          <p:cNvSpPr>
            <a:spLocks noGrp="1"/>
          </p:cNvSpPr>
          <p:nvPr>
            <p:ph type="sldNum" sz="quarter" idx="12"/>
          </p:nvPr>
        </p:nvSpPr>
        <p:spPr bwMode="auto"/>
        <p:txBody>
          <a:bodyPr/>
          <a:lstStyle/>
          <a:p>
            <a:pPr>
              <a:defRPr/>
            </a:pPr>
            <a:fld id="{607FDA0D-75C2-4509-B589-D4A45AB8915E}" type="slidenum">
              <a:rPr lang="en-GB"/>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Vertical Title and Text">
    <p:spTree>
      <p:nvGrpSpPr>
        <p:cNvPr id="1" name=""/>
        <p:cNvGrpSpPr/>
        <p:nvPr/>
      </p:nvGrpSpPr>
      <p:grpSpPr bwMode="auto">
        <a:xfrm>
          <a:off x="0" y="0"/>
          <a:ext cx="0" cy="0"/>
          <a:chOff x="0" y="0"/>
          <a:chExt cx="0" cy="0"/>
        </a:xfrm>
      </p:grpSpPr>
      <p:sp>
        <p:nvSpPr>
          <p:cNvPr id="2" name="Vertical Title 1"/>
          <p:cNvSpPr>
            <a:spLocks noGrp="1"/>
          </p:cNvSpPr>
          <p:nvPr>
            <p:ph type="title" orient="vert"/>
          </p:nvPr>
        </p:nvSpPr>
        <p:spPr bwMode="auto">
          <a:xfrm>
            <a:off x="8724900" y="365125"/>
            <a:ext cx="2628900" cy="5811838"/>
          </a:xfrm>
        </p:spPr>
        <p:txBody>
          <a:bodyPr vert="eaVert"/>
          <a:lstStyle/>
          <a:p>
            <a:pPr>
              <a:defRPr/>
            </a:pPr>
            <a:r>
              <a:rPr lang="en-US"/>
              <a:t>Click to edit Master title style</a:t>
            </a:r>
            <a:endParaRPr lang="en-GB"/>
          </a:p>
        </p:txBody>
      </p:sp>
      <p:sp>
        <p:nvSpPr>
          <p:cNvPr id="3" name="Vertical Text Placeholder 2"/>
          <p:cNvSpPr>
            <a:spLocks noGrp="1"/>
          </p:cNvSpPr>
          <p:nvPr>
            <p:ph type="body" orient="vert" idx="1"/>
          </p:nvPr>
        </p:nvSpPr>
        <p:spPr bwMode="auto">
          <a:xfrm>
            <a:off x="838200" y="365125"/>
            <a:ext cx="7734300" cy="5811838"/>
          </a:xfrm>
        </p:spPr>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5" name="Footer Placeholder 4"/>
          <p:cNvSpPr>
            <a:spLocks noGrp="1"/>
          </p:cNvSpPr>
          <p:nvPr>
            <p:ph type="ftr" sz="quarter" idx="11"/>
          </p:nvPr>
        </p:nvSpPr>
        <p:spPr bwMode="auto"/>
        <p:txBody>
          <a:bodyPr/>
          <a:lstStyle/>
          <a:p>
            <a:pPr>
              <a:defRPr/>
            </a:pPr>
            <a:r>
              <a:rPr lang="en-US"/>
              <a:t>Module 1: Fusion Basics</a:t>
            </a:r>
            <a:endParaRPr lang="en-GB"/>
          </a:p>
        </p:txBody>
      </p:sp>
      <p:sp>
        <p:nvSpPr>
          <p:cNvPr id="6" name="Slide Number Placeholder 5"/>
          <p:cNvSpPr>
            <a:spLocks noGrp="1"/>
          </p:cNvSpPr>
          <p:nvPr>
            <p:ph type="sldNum" sz="quarter" idx="12"/>
          </p:nvPr>
        </p:nvSpPr>
        <p:spPr bwMode="auto"/>
        <p:txBody>
          <a:bodyPr/>
          <a:lstStyle/>
          <a:p>
            <a:pPr>
              <a:defRPr/>
            </a:pPr>
            <a:fld id="{607FDA0D-75C2-4509-B589-D4A45AB8915E}" type="slidenum">
              <a:rPr lang="en-GB"/>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userDrawn="1">
  <p:cSld name="Title Slide">
    <p:spTree>
      <p:nvGrpSpPr>
        <p:cNvPr id="1" name=""/>
        <p:cNvGrpSpPr/>
        <p:nvPr/>
      </p:nvGrpSpPr>
      <p:grpSpPr bwMode="auto">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Title and Conten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lvl1pPr>
              <a:defRPr>
                <a:latin typeface="Tahoma"/>
                <a:ea typeface="Tahoma"/>
                <a:cs typeface="Tahoma"/>
              </a:defRPr>
            </a:lvl1pPr>
          </a:lstStyle>
          <a:p>
            <a:pPr>
              <a:defRPr/>
            </a:pPr>
            <a:r>
              <a:rPr lang="en-US"/>
              <a:t>Click to edit Master title style</a:t>
            </a:r>
            <a:endParaRPr lang="en-GB"/>
          </a:p>
        </p:txBody>
      </p:sp>
      <p:sp>
        <p:nvSpPr>
          <p:cNvPr id="3" name="Content Placeholder 2"/>
          <p:cNvSpPr>
            <a:spLocks noGrp="1"/>
          </p:cNvSpPr>
          <p:nvPr>
            <p:ph idx="1"/>
          </p:nvPr>
        </p:nvSpPr>
        <p:spPr bwMode="auto">
          <a:xfrm>
            <a:off x="838200" y="1690688"/>
            <a:ext cx="10515600" cy="4376737"/>
          </a:xfrm>
        </p:spPr>
        <p:txBody>
          <a:bodyPr/>
          <a:lstStyle>
            <a:lvl1pPr>
              <a:defRPr>
                <a:latin typeface="Tahoma"/>
                <a:ea typeface="Tahoma"/>
                <a:cs typeface="Tahoma"/>
              </a:defRPr>
            </a:lvl1pPr>
            <a:lvl2pPr>
              <a:defRPr>
                <a:latin typeface="Tahoma"/>
                <a:ea typeface="Tahoma"/>
                <a:cs typeface="Tahoma"/>
              </a:defRPr>
            </a:lvl2pPr>
            <a:lvl3pPr>
              <a:defRPr>
                <a:latin typeface="Tahoma"/>
                <a:ea typeface="Tahoma"/>
                <a:cs typeface="Tahoma"/>
              </a:defRPr>
            </a:lvl3pPr>
            <a:lvl4pPr>
              <a:defRPr>
                <a:latin typeface="Tahoma"/>
                <a:ea typeface="Tahoma"/>
                <a:cs typeface="Tahoma"/>
              </a:defRPr>
            </a:lvl4pPr>
            <a:lvl5pPr>
              <a:defRPr>
                <a:latin typeface="Tahoma"/>
                <a:ea typeface="Tahoma"/>
                <a:cs typeface="Tahoma"/>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5" name="Footer Placeholder 4"/>
          <p:cNvSpPr>
            <a:spLocks noGrp="1"/>
          </p:cNvSpPr>
          <p:nvPr>
            <p:ph type="ftr" sz="quarter" idx="11"/>
          </p:nvPr>
        </p:nvSpPr>
        <p:spPr bwMode="auto"/>
        <p:txBody>
          <a:bodyPr/>
          <a:lstStyle/>
          <a:p>
            <a:pPr>
              <a:defRPr/>
            </a:pPr>
            <a:r>
              <a:rPr lang="en-US"/>
              <a:t>Module 1: Fusion Basics</a:t>
            </a:r>
            <a:endParaRPr lang="en-GB"/>
          </a:p>
        </p:txBody>
      </p:sp>
      <p:sp>
        <p:nvSpPr>
          <p:cNvPr id="6" name="Slide Number Placeholder 5"/>
          <p:cNvSpPr>
            <a:spLocks noGrp="1"/>
          </p:cNvSpPr>
          <p:nvPr>
            <p:ph type="sldNum" sz="quarter" idx="12"/>
          </p:nvPr>
        </p:nvSpPr>
        <p:spPr bwMode="auto"/>
        <p:txBody>
          <a:bodyPr/>
          <a:lstStyle/>
          <a:p>
            <a:pPr>
              <a:defRPr/>
            </a:pPr>
            <a:fld id="{607FDA0D-75C2-4509-B589-D4A45AB8915E}" type="slidenum">
              <a:rPr lang="en-GB"/>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twoObj" preserve="1" userDrawn="1">
  <p:cSld name="Two Conten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lang="en-GB"/>
          </a:p>
        </p:txBody>
      </p:sp>
      <p:sp>
        <p:nvSpPr>
          <p:cNvPr id="3" name="Content Placeholder 2"/>
          <p:cNvSpPr>
            <a:spLocks noGrp="1"/>
          </p:cNvSpPr>
          <p:nvPr>
            <p:ph sz="half" idx="1"/>
          </p:nvPr>
        </p:nvSpPr>
        <p:spPr bwMode="auto">
          <a:xfrm>
            <a:off x="838200" y="1825625"/>
            <a:ext cx="5181600" cy="4241800"/>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4" name="Content Placeholder 3"/>
          <p:cNvSpPr>
            <a:spLocks noGrp="1"/>
          </p:cNvSpPr>
          <p:nvPr>
            <p:ph sz="half" idx="2"/>
          </p:nvPr>
        </p:nvSpPr>
        <p:spPr bwMode="auto">
          <a:xfrm>
            <a:off x="6172200" y="1825625"/>
            <a:ext cx="5181600" cy="4241800"/>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Footer Placeholder 5"/>
          <p:cNvSpPr>
            <a:spLocks noGrp="1"/>
          </p:cNvSpPr>
          <p:nvPr>
            <p:ph type="ftr" sz="quarter" idx="11"/>
          </p:nvPr>
        </p:nvSpPr>
        <p:spPr bwMode="auto"/>
        <p:txBody>
          <a:bodyPr/>
          <a:lstStyle/>
          <a:p>
            <a:pPr>
              <a:defRPr/>
            </a:pPr>
            <a:r>
              <a:rPr lang="en-US"/>
              <a:t>Module 1: Fusion Basics</a:t>
            </a:r>
            <a:endParaRPr lang="en-GB"/>
          </a:p>
        </p:txBody>
      </p:sp>
      <p:sp>
        <p:nvSpPr>
          <p:cNvPr id="7" name="Slide Number Placeholder 6"/>
          <p:cNvSpPr>
            <a:spLocks noGrp="1"/>
          </p:cNvSpPr>
          <p:nvPr>
            <p:ph type="sldNum" sz="quarter" idx="12"/>
          </p:nvPr>
        </p:nvSpPr>
        <p:spPr bwMode="auto"/>
        <p:txBody>
          <a:bodyPr/>
          <a:lstStyle/>
          <a:p>
            <a:pPr>
              <a:defRPr/>
            </a:pPr>
            <a:fld id="{607FDA0D-75C2-4509-B589-D4A45AB8915E}" type="slidenum">
              <a:rPr lang="en-GB"/>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Comparis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9788" y="365125"/>
            <a:ext cx="10515600" cy="1325563"/>
          </a:xfrm>
        </p:spPr>
        <p:txBody>
          <a:bodyPr/>
          <a:lstStyle/>
          <a:p>
            <a:pPr>
              <a:defRPr/>
            </a:pPr>
            <a:r>
              <a:rPr lang="en-US"/>
              <a:t>Click to edit Master title style</a:t>
            </a:r>
            <a:endParaRPr lang="en-GB"/>
          </a:p>
        </p:txBody>
      </p:sp>
      <p:sp>
        <p:nvSpPr>
          <p:cNvPr id="3" name="Text Placeholder 2"/>
          <p:cNvSpPr>
            <a:spLocks noGrp="1"/>
          </p:cNvSpPr>
          <p:nvPr>
            <p:ph type="body" idx="1"/>
          </p:nvPr>
        </p:nvSpPr>
        <p:spPr bwMode="auto">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endParaRPr/>
          </a:p>
        </p:txBody>
      </p:sp>
      <p:sp>
        <p:nvSpPr>
          <p:cNvPr id="4" name="Content Placeholder 3"/>
          <p:cNvSpPr>
            <a:spLocks noGrp="1"/>
          </p:cNvSpPr>
          <p:nvPr>
            <p:ph sz="half" idx="2"/>
          </p:nvPr>
        </p:nvSpPr>
        <p:spPr bwMode="auto">
          <a:xfrm>
            <a:off x="839788" y="2505074"/>
            <a:ext cx="5157787" cy="3562350"/>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5" name="Text Placeholder 4"/>
          <p:cNvSpPr>
            <a:spLocks noGrp="1"/>
          </p:cNvSpPr>
          <p:nvPr>
            <p:ph type="body" sz="quarter" idx="3"/>
          </p:nvPr>
        </p:nvSpPr>
        <p:spPr bwMode="auto">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endParaRPr/>
          </a:p>
        </p:txBody>
      </p:sp>
      <p:sp>
        <p:nvSpPr>
          <p:cNvPr id="6" name="Content Placeholder 5"/>
          <p:cNvSpPr>
            <a:spLocks noGrp="1"/>
          </p:cNvSpPr>
          <p:nvPr>
            <p:ph sz="quarter" idx="4"/>
          </p:nvPr>
        </p:nvSpPr>
        <p:spPr bwMode="auto">
          <a:xfrm>
            <a:off x="6172200" y="2505074"/>
            <a:ext cx="5183188" cy="3562350"/>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8" name="Footer Placeholder 7"/>
          <p:cNvSpPr>
            <a:spLocks noGrp="1"/>
          </p:cNvSpPr>
          <p:nvPr>
            <p:ph type="ftr" sz="quarter" idx="11"/>
          </p:nvPr>
        </p:nvSpPr>
        <p:spPr bwMode="auto"/>
        <p:txBody>
          <a:bodyPr/>
          <a:lstStyle/>
          <a:p>
            <a:pPr>
              <a:defRPr/>
            </a:pPr>
            <a:r>
              <a:rPr lang="en-US"/>
              <a:t>Module 1: Fusion Basics</a:t>
            </a:r>
            <a:endParaRPr lang="en-GB"/>
          </a:p>
        </p:txBody>
      </p:sp>
      <p:sp>
        <p:nvSpPr>
          <p:cNvPr id="9" name="Slide Number Placeholder 8"/>
          <p:cNvSpPr>
            <a:spLocks noGrp="1"/>
          </p:cNvSpPr>
          <p:nvPr>
            <p:ph type="sldNum" sz="quarter" idx="12"/>
          </p:nvPr>
        </p:nvSpPr>
        <p:spPr bwMode="auto"/>
        <p:txBody>
          <a:bodyPr/>
          <a:lstStyle/>
          <a:p>
            <a:pPr>
              <a:defRPr/>
            </a:pPr>
            <a:fld id="{607FDA0D-75C2-4509-B589-D4A45AB8915E}" type="slidenum">
              <a:rPr lang="en-GB"/>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objTx" preserve="1" userDrawn="1">
  <p:cSld name="Content with Cap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9788" y="457200"/>
            <a:ext cx="3932237" cy="1600200"/>
          </a:xfrm>
        </p:spPr>
        <p:txBody>
          <a:bodyPr anchor="b"/>
          <a:lstStyle>
            <a:lvl1pPr>
              <a:defRPr sz="3200"/>
            </a:lvl1pPr>
          </a:lstStyle>
          <a:p>
            <a:pPr>
              <a:defRPr/>
            </a:pPr>
            <a:r>
              <a:rPr lang="en-US"/>
              <a:t>Click to edit Master title style</a:t>
            </a:r>
            <a:endParaRPr lang="en-GB"/>
          </a:p>
        </p:txBody>
      </p:sp>
      <p:sp>
        <p:nvSpPr>
          <p:cNvPr id="3" name="Content Placeholder 2"/>
          <p:cNvSpPr>
            <a:spLocks noGrp="1"/>
          </p:cNvSpPr>
          <p:nvPr>
            <p:ph idx="1"/>
          </p:nvPr>
        </p:nvSpPr>
        <p:spPr bwMode="auto">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4" name="Text Placeholder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US"/>
              <a:t>Click to edit Master text styles</a:t>
            </a:r>
            <a:endParaRPr/>
          </a:p>
        </p:txBody>
      </p:sp>
      <p:sp>
        <p:nvSpPr>
          <p:cNvPr id="6" name="Footer Placeholder 5"/>
          <p:cNvSpPr>
            <a:spLocks noGrp="1"/>
          </p:cNvSpPr>
          <p:nvPr>
            <p:ph type="ftr" sz="quarter" idx="11"/>
          </p:nvPr>
        </p:nvSpPr>
        <p:spPr bwMode="auto"/>
        <p:txBody>
          <a:bodyPr/>
          <a:lstStyle/>
          <a:p>
            <a:pPr>
              <a:defRPr/>
            </a:pPr>
            <a:r>
              <a:rPr lang="en-US"/>
              <a:t>Module 1: Fusion Basics</a:t>
            </a:r>
            <a:endParaRPr lang="en-GB"/>
          </a:p>
        </p:txBody>
      </p:sp>
      <p:sp>
        <p:nvSpPr>
          <p:cNvPr id="7" name="Slide Number Placeholder 6"/>
          <p:cNvSpPr>
            <a:spLocks noGrp="1"/>
          </p:cNvSpPr>
          <p:nvPr>
            <p:ph type="sldNum" sz="quarter" idx="12"/>
          </p:nvPr>
        </p:nvSpPr>
        <p:spPr bwMode="auto"/>
        <p:txBody>
          <a:bodyPr/>
          <a:lstStyle/>
          <a:p>
            <a:pPr>
              <a:defRPr/>
            </a:pPr>
            <a:fld id="{607FDA0D-75C2-4509-B589-D4A45AB8915E}" type="slidenum">
              <a:rPr lang="en-GB"/>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picTx" preserve="1" userDrawn="1">
  <p:cSld name="Picture with Cap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9788" y="457200"/>
            <a:ext cx="3932237" cy="1600200"/>
          </a:xfrm>
        </p:spPr>
        <p:txBody>
          <a:bodyPr anchor="b"/>
          <a:lstStyle>
            <a:lvl1pPr>
              <a:defRPr sz="3200"/>
            </a:lvl1pPr>
          </a:lstStyle>
          <a:p>
            <a:pPr>
              <a:defRPr/>
            </a:pPr>
            <a:r>
              <a:rPr lang="en-US"/>
              <a:t>Click to edit Master title style</a:t>
            </a:r>
            <a:endParaRPr lang="en-GB"/>
          </a:p>
        </p:txBody>
      </p:sp>
      <p:sp>
        <p:nvSpPr>
          <p:cNvPr id="3" name="Picture Placeholder 2"/>
          <p:cNvSpPr>
            <a:spLocks noGrp="1"/>
          </p:cNvSpPr>
          <p:nvPr>
            <p:ph type="pic" idx="1"/>
          </p:nvPr>
        </p:nvSpPr>
        <p:spPr bwMode="auto">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en-GB"/>
          </a:p>
        </p:txBody>
      </p:sp>
      <p:sp>
        <p:nvSpPr>
          <p:cNvPr id="4" name="Text Placeholder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US"/>
              <a:t>Click to edit Master text styles</a:t>
            </a:r>
            <a:endParaRPr/>
          </a:p>
        </p:txBody>
      </p:sp>
      <p:sp>
        <p:nvSpPr>
          <p:cNvPr id="6" name="Footer Placeholder 5"/>
          <p:cNvSpPr>
            <a:spLocks noGrp="1"/>
          </p:cNvSpPr>
          <p:nvPr>
            <p:ph type="ftr" sz="quarter" idx="11"/>
          </p:nvPr>
        </p:nvSpPr>
        <p:spPr bwMode="auto"/>
        <p:txBody>
          <a:bodyPr/>
          <a:lstStyle/>
          <a:p>
            <a:pPr>
              <a:defRPr/>
            </a:pPr>
            <a:r>
              <a:rPr lang="en-US"/>
              <a:t>Module 1: Fusion Basics</a:t>
            </a:r>
            <a:endParaRPr lang="en-GB"/>
          </a:p>
        </p:txBody>
      </p:sp>
      <p:sp>
        <p:nvSpPr>
          <p:cNvPr id="7" name="Slide Number Placeholder 6"/>
          <p:cNvSpPr>
            <a:spLocks noGrp="1"/>
          </p:cNvSpPr>
          <p:nvPr>
            <p:ph type="sldNum" sz="quarter" idx="12"/>
          </p:nvPr>
        </p:nvSpPr>
        <p:spPr bwMode="auto"/>
        <p:txBody>
          <a:bodyPr/>
          <a:lstStyle/>
          <a:p>
            <a:pPr>
              <a:defRPr/>
            </a:pPr>
            <a:fld id="{607FDA0D-75C2-4509-B589-D4A45AB8915E}" type="slidenum">
              <a:rPr lang="en-GB"/>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vertTx" preserve="1" userDrawn="1">
  <p:cSld name="Title and Vertical Tex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lang="en-GB"/>
          </a:p>
        </p:txBody>
      </p:sp>
      <p:sp>
        <p:nvSpPr>
          <p:cNvPr id="3" name="Vertical Text Placeholder 2"/>
          <p:cNvSpPr>
            <a:spLocks noGrp="1"/>
          </p:cNvSpPr>
          <p:nvPr>
            <p:ph type="body" orient="vert" idx="1"/>
          </p:nvPr>
        </p:nvSpPr>
        <p:spPr bwMode="auto"/>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5" name="Footer Placeholder 4"/>
          <p:cNvSpPr>
            <a:spLocks noGrp="1"/>
          </p:cNvSpPr>
          <p:nvPr>
            <p:ph type="ftr" sz="quarter" idx="11"/>
          </p:nvPr>
        </p:nvSpPr>
        <p:spPr bwMode="auto"/>
        <p:txBody>
          <a:bodyPr/>
          <a:lstStyle/>
          <a:p>
            <a:pPr>
              <a:defRPr/>
            </a:pPr>
            <a:r>
              <a:rPr lang="en-US"/>
              <a:t>Module 1: Fusion Basics</a:t>
            </a:r>
            <a:endParaRPr lang="en-GB"/>
          </a:p>
        </p:txBody>
      </p:sp>
      <p:sp>
        <p:nvSpPr>
          <p:cNvPr id="6" name="Slide Number Placeholder 5"/>
          <p:cNvSpPr>
            <a:spLocks noGrp="1"/>
          </p:cNvSpPr>
          <p:nvPr>
            <p:ph type="sldNum" sz="quarter" idx="12"/>
          </p:nvPr>
        </p:nvSpPr>
        <p:spPr bwMode="auto"/>
        <p:txBody>
          <a:bodyPr/>
          <a:lstStyle/>
          <a:p>
            <a:pPr>
              <a:defRPr/>
            </a:pPr>
            <a:fld id="{607FDA0D-75C2-4509-B589-D4A45AB8915E}" type="slidenum">
              <a:rPr lang="en-GB"/>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Vertical Title and Text">
    <p:spTree>
      <p:nvGrpSpPr>
        <p:cNvPr id="1" name=""/>
        <p:cNvGrpSpPr/>
        <p:nvPr/>
      </p:nvGrpSpPr>
      <p:grpSpPr bwMode="auto">
        <a:xfrm>
          <a:off x="0" y="0"/>
          <a:ext cx="0" cy="0"/>
          <a:chOff x="0" y="0"/>
          <a:chExt cx="0" cy="0"/>
        </a:xfrm>
      </p:grpSpPr>
      <p:sp>
        <p:nvSpPr>
          <p:cNvPr id="2" name="Vertical Title 1"/>
          <p:cNvSpPr>
            <a:spLocks noGrp="1"/>
          </p:cNvSpPr>
          <p:nvPr>
            <p:ph type="title" orient="vert"/>
          </p:nvPr>
        </p:nvSpPr>
        <p:spPr bwMode="auto">
          <a:xfrm>
            <a:off x="8724900" y="365125"/>
            <a:ext cx="2628900" cy="5811838"/>
          </a:xfrm>
        </p:spPr>
        <p:txBody>
          <a:bodyPr vert="eaVert"/>
          <a:lstStyle/>
          <a:p>
            <a:pPr>
              <a:defRPr/>
            </a:pPr>
            <a:r>
              <a:rPr lang="en-US"/>
              <a:t>Click to edit Master title style</a:t>
            </a:r>
            <a:endParaRPr lang="en-GB"/>
          </a:p>
        </p:txBody>
      </p:sp>
      <p:sp>
        <p:nvSpPr>
          <p:cNvPr id="3" name="Vertical Text Placeholder 2"/>
          <p:cNvSpPr>
            <a:spLocks noGrp="1"/>
          </p:cNvSpPr>
          <p:nvPr>
            <p:ph type="body" orient="vert" idx="1"/>
          </p:nvPr>
        </p:nvSpPr>
        <p:spPr bwMode="auto">
          <a:xfrm>
            <a:off x="838200" y="365125"/>
            <a:ext cx="7734300" cy="5811838"/>
          </a:xfrm>
        </p:spPr>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5" name="Footer Placeholder 4"/>
          <p:cNvSpPr>
            <a:spLocks noGrp="1"/>
          </p:cNvSpPr>
          <p:nvPr>
            <p:ph type="ftr" sz="quarter" idx="11"/>
          </p:nvPr>
        </p:nvSpPr>
        <p:spPr bwMode="auto"/>
        <p:txBody>
          <a:bodyPr/>
          <a:lstStyle/>
          <a:p>
            <a:pPr>
              <a:defRPr/>
            </a:pPr>
            <a:r>
              <a:rPr lang="en-US"/>
              <a:t>Module 1: Fusion Basics</a:t>
            </a:r>
            <a:endParaRPr lang="en-GB"/>
          </a:p>
        </p:txBody>
      </p:sp>
      <p:sp>
        <p:nvSpPr>
          <p:cNvPr id="6" name="Slide Number Placeholder 5"/>
          <p:cNvSpPr>
            <a:spLocks noGrp="1"/>
          </p:cNvSpPr>
          <p:nvPr>
            <p:ph type="sldNum" sz="quarter" idx="12"/>
          </p:nvPr>
        </p:nvSpPr>
        <p:spPr bwMode="auto"/>
        <p:txBody>
          <a:bodyPr/>
          <a:lstStyle/>
          <a:p>
            <a:pPr>
              <a:defRPr/>
            </a:pPr>
            <a:fld id="{607FDA0D-75C2-4509-B589-D4A45AB8915E}" type="slidenum">
              <a:rPr lang="en-GB"/>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Title Slide">
    <p:spTree>
      <p:nvGrpSpPr>
        <p:cNvPr id="1" name=""/>
        <p:cNvGrpSpPr/>
        <p:nvPr/>
      </p:nvGrpSpPr>
      <p:grpSpPr bwMode="auto">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jp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85000"/>
            <a:lumOff val="15000"/>
          </a:schemeClr>
        </a:solidFill>
        <a:effectLst/>
      </p:bgPr>
    </p:bg>
    <p:spTree>
      <p:nvGrpSpPr>
        <p:cNvPr id="1" name=""/>
        <p:cNvGrpSpPr/>
        <p:nvPr/>
      </p:nvGrpSpPr>
      <p:grpSpPr bwMode="auto">
        <a:xfrm>
          <a:off x="0" y="0"/>
          <a:ext cx="0" cy="0"/>
          <a:chOff x="0" y="0"/>
          <a:chExt cx="0" cy="0"/>
        </a:xfrm>
      </p:grpSpPr>
      <p:pic>
        <p:nvPicPr>
          <p:cNvPr id="11" name="Picture 10"/>
          <p:cNvPicPr>
            <a:picLocks noChangeAspect="1"/>
          </p:cNvPicPr>
          <p:nvPr userDrawn="1"/>
        </p:nvPicPr>
        <p:blipFill>
          <a:blip r:embed="rId11">
            <a:alphaModFix/>
          </a:blip>
          <a:srcRect t="21807" b="21807"/>
          <a:stretch/>
        </p:blipFill>
        <p:spPr bwMode="auto">
          <a:xfrm>
            <a:off x="-1" y="0"/>
            <a:ext cx="12192000" cy="6858000"/>
          </a:xfrm>
          <a:prstGeom prst="rect">
            <a:avLst/>
          </a:prstGeom>
        </p:spPr>
      </p:pic>
      <p:sp>
        <p:nvSpPr>
          <p:cNvPr id="7" name="TextBox 6"/>
          <p:cNvSpPr txBox="1"/>
          <p:nvPr userDrawn="1"/>
        </p:nvSpPr>
        <p:spPr bwMode="auto">
          <a:xfrm>
            <a:off x="-1" y="6065288"/>
            <a:ext cx="12192000" cy="792000"/>
          </a:xfrm>
          <a:prstGeom prst="rect">
            <a:avLst/>
          </a:prstGeom>
          <a:solidFill>
            <a:schemeClr val="bg1">
              <a:alpha val="75000"/>
            </a:schemeClr>
          </a:solidFill>
        </p:spPr>
        <p:txBody>
          <a:bodyPr wrap="square" rtlCol="0">
            <a:spAutoFit/>
          </a:bodyPr>
          <a:lstStyle/>
          <a:p>
            <a:pPr>
              <a:defRPr/>
            </a:pPr>
            <a:endParaRPr lang="en-GB"/>
          </a:p>
        </p:txBody>
      </p:sp>
      <p:sp>
        <p:nvSpPr>
          <p:cNvPr id="2" name="Title Placeholder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en-US"/>
              <a:t>Click to edit Master title style</a:t>
            </a:r>
            <a:endParaRPr lang="en-GB"/>
          </a:p>
        </p:txBody>
      </p:sp>
      <p:sp>
        <p:nvSpPr>
          <p:cNvPr id="3" name="Text Placeholder 2"/>
          <p:cNvSpPr>
            <a:spLocks noGrp="1"/>
          </p:cNvSpPr>
          <p:nvPr>
            <p:ph type="body" idx="1"/>
          </p:nvPr>
        </p:nvSpPr>
        <p:spPr bwMode="auto">
          <a:xfrm>
            <a:off x="838200" y="1825625"/>
            <a:ext cx="10515600" cy="4241800"/>
          </a:xfrm>
          <a:prstGeom prst="rect">
            <a:avLst/>
          </a:prstGeom>
        </p:spPr>
        <p:txBody>
          <a:bodyPr vert="horz" lIns="91440" tIns="45720" rIns="91440" bIns="45720" rtlCol="0">
            <a:normAutofit/>
          </a:bodyPr>
          <a:lstStyle/>
          <a:p>
            <a:pPr lvl="0">
              <a:defRPr/>
            </a:pPr>
            <a:endParaRPr lang="en-GB"/>
          </a:p>
        </p:txBody>
      </p:sp>
      <p:sp>
        <p:nvSpPr>
          <p:cNvPr id="5" name="Footer Placeholder 4"/>
          <p:cNvSpPr>
            <a:spLocks noGrp="1"/>
          </p:cNvSpPr>
          <p:nvPr>
            <p:ph type="ftr" sz="quarter" idx="3"/>
          </p:nvPr>
        </p:nvSpPr>
        <p:spPr bwMode="auto">
          <a:xfrm>
            <a:off x="838200" y="6311900"/>
            <a:ext cx="6048375" cy="365125"/>
          </a:xfrm>
          <a:prstGeom prst="rect">
            <a:avLst/>
          </a:prstGeom>
        </p:spPr>
        <p:txBody>
          <a:bodyPr vert="horz" lIns="91440" tIns="45720" rIns="91440" bIns="45720" rtlCol="0" anchor="ctr"/>
          <a:lstStyle>
            <a:lvl1pPr algn="l">
              <a:defRPr sz="1200" b="1">
                <a:solidFill>
                  <a:srgbClr val="F36F2C"/>
                </a:solidFill>
                <a:latin typeface="Tahoma"/>
                <a:ea typeface="Tahoma"/>
                <a:cs typeface="Tahoma"/>
              </a:defRPr>
            </a:lvl1pPr>
          </a:lstStyle>
          <a:p>
            <a:pPr>
              <a:defRPr/>
            </a:pPr>
            <a:r>
              <a:rPr lang="en-US"/>
              <a:t>Module 1: Fusion Basics</a:t>
            </a:r>
            <a:endParaRPr lang="en-GB"/>
          </a:p>
        </p:txBody>
      </p:sp>
      <p:sp>
        <p:nvSpPr>
          <p:cNvPr id="6" name="Slide Number Placeholder 5"/>
          <p:cNvSpPr>
            <a:spLocks noGrp="1"/>
          </p:cNvSpPr>
          <p:nvPr>
            <p:ph type="sldNum" sz="quarter" idx="4"/>
          </p:nvPr>
        </p:nvSpPr>
        <p:spPr bwMode="auto">
          <a:xfrm>
            <a:off x="8610600" y="6310312"/>
            <a:ext cx="2743200" cy="365125"/>
          </a:xfrm>
          <a:prstGeom prst="rect">
            <a:avLst/>
          </a:prstGeom>
        </p:spPr>
        <p:txBody>
          <a:bodyPr vert="horz" lIns="91440" tIns="45720" rIns="91440" bIns="45720" rtlCol="0" anchor="ctr"/>
          <a:lstStyle>
            <a:lvl1pPr marL="0" algn="r" defTabSz="914400">
              <a:defRPr lang="en-GB" sz="1200" b="1">
                <a:solidFill>
                  <a:srgbClr val="F36F2C"/>
                </a:solidFill>
                <a:latin typeface="Tahoma"/>
                <a:ea typeface="Tahoma"/>
                <a:cs typeface="Tahoma"/>
              </a:defRPr>
            </a:lvl1pPr>
          </a:lstStyle>
          <a:p>
            <a:pPr>
              <a:defRPr/>
            </a:pPr>
            <a:fld id="{607FDA0D-75C2-4509-B589-D4A45AB8915E}" type="slidenum">
              <a:r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dt="0"/>
  <p:txStyles>
    <p:titleStyle>
      <a:lvl1pPr algn="l" defTabSz="914400">
        <a:lnSpc>
          <a:spcPct val="90000"/>
        </a:lnSpc>
        <a:spcBef>
          <a:spcPts val="0"/>
        </a:spcBef>
        <a:buNone/>
        <a:defRPr sz="4400">
          <a:solidFill>
            <a:schemeClr val="bg1">
              <a:lumMod val="95000"/>
            </a:schemeClr>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bg1">
              <a:lumMod val="95000"/>
            </a:schemeClr>
          </a:solidFill>
          <a:latin typeface="+mn-lt"/>
          <a:ea typeface="+mn-ea"/>
          <a:cs typeface="+mn-cs"/>
        </a:defRPr>
      </a:lvl1pPr>
      <a:lvl2pPr marL="685800" indent="-228600" algn="l" defTabSz="914400">
        <a:lnSpc>
          <a:spcPct val="90000"/>
        </a:lnSpc>
        <a:spcBef>
          <a:spcPts val="500"/>
        </a:spcBef>
        <a:buFont typeface="Arial"/>
        <a:buChar char="•"/>
        <a:defRPr sz="2400">
          <a:solidFill>
            <a:schemeClr val="bg1">
              <a:lumMod val="95000"/>
            </a:schemeClr>
          </a:solidFill>
          <a:latin typeface="+mn-lt"/>
          <a:ea typeface="+mn-ea"/>
          <a:cs typeface="+mn-cs"/>
        </a:defRPr>
      </a:lvl2pPr>
      <a:lvl3pPr marL="1143000" indent="-228600" algn="l" defTabSz="914400">
        <a:lnSpc>
          <a:spcPct val="90000"/>
        </a:lnSpc>
        <a:spcBef>
          <a:spcPts val="500"/>
        </a:spcBef>
        <a:buFont typeface="Arial"/>
        <a:buChar char="•"/>
        <a:defRPr sz="2000">
          <a:solidFill>
            <a:schemeClr val="bg1">
              <a:lumMod val="95000"/>
            </a:schemeClr>
          </a:solidFill>
          <a:latin typeface="+mn-lt"/>
          <a:ea typeface="+mn-ea"/>
          <a:cs typeface="+mn-cs"/>
        </a:defRPr>
      </a:lvl3pPr>
      <a:lvl4pPr marL="1600200" indent="-228600" algn="l" defTabSz="914400">
        <a:lnSpc>
          <a:spcPct val="90000"/>
        </a:lnSpc>
        <a:spcBef>
          <a:spcPts val="500"/>
        </a:spcBef>
        <a:buFont typeface="Arial"/>
        <a:buChar char="•"/>
        <a:defRPr sz="1800">
          <a:solidFill>
            <a:schemeClr val="bg1">
              <a:lumMod val="95000"/>
            </a:schemeClr>
          </a:solidFill>
          <a:latin typeface="+mn-lt"/>
          <a:ea typeface="+mn-ea"/>
          <a:cs typeface="+mn-cs"/>
        </a:defRPr>
      </a:lvl4pPr>
      <a:lvl5pPr marL="2057400" indent="-228600" algn="l" defTabSz="914400">
        <a:lnSpc>
          <a:spcPct val="90000"/>
        </a:lnSpc>
        <a:spcBef>
          <a:spcPts val="500"/>
        </a:spcBef>
        <a:buFont typeface="Arial"/>
        <a:buChar char="•"/>
        <a:defRPr sz="1800">
          <a:solidFill>
            <a:schemeClr val="bg1">
              <a:lumMod val="95000"/>
            </a:schemeClr>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85000"/>
            <a:lumOff val="15000"/>
          </a:schemeClr>
        </a:solidFill>
        <a:effectLst/>
      </p:bgPr>
    </p:bg>
    <p:spTree>
      <p:nvGrpSpPr>
        <p:cNvPr id="1" name=""/>
        <p:cNvGrpSpPr/>
        <p:nvPr/>
      </p:nvGrpSpPr>
      <p:grpSpPr bwMode="auto">
        <a:xfrm>
          <a:off x="0" y="0"/>
          <a:ext cx="0" cy="0"/>
          <a:chOff x="0" y="0"/>
          <a:chExt cx="0" cy="0"/>
        </a:xfrm>
      </p:grpSpPr>
      <p:pic>
        <p:nvPicPr>
          <p:cNvPr id="11" name="Picture 10"/>
          <p:cNvPicPr>
            <a:picLocks noChangeAspect="1"/>
          </p:cNvPicPr>
          <p:nvPr userDrawn="1"/>
        </p:nvPicPr>
        <p:blipFill>
          <a:blip r:embed="rId11">
            <a:alphaModFix amt="10000"/>
          </a:blip>
          <a:srcRect t="21807" b="21807"/>
          <a:stretch/>
        </p:blipFill>
        <p:spPr bwMode="auto">
          <a:xfrm>
            <a:off x="-1" y="0"/>
            <a:ext cx="12192000" cy="6858000"/>
          </a:xfrm>
          <a:prstGeom prst="rect">
            <a:avLst/>
          </a:prstGeom>
        </p:spPr>
      </p:pic>
      <p:sp>
        <p:nvSpPr>
          <p:cNvPr id="7" name="TextBox 6"/>
          <p:cNvSpPr txBox="1"/>
          <p:nvPr userDrawn="1"/>
        </p:nvSpPr>
        <p:spPr bwMode="auto">
          <a:xfrm>
            <a:off x="-1" y="6065288"/>
            <a:ext cx="12192000" cy="792000"/>
          </a:xfrm>
          <a:prstGeom prst="rect">
            <a:avLst/>
          </a:prstGeom>
          <a:solidFill>
            <a:schemeClr val="bg1">
              <a:alpha val="75000"/>
            </a:schemeClr>
          </a:solidFill>
        </p:spPr>
        <p:txBody>
          <a:bodyPr wrap="square" rtlCol="0">
            <a:spAutoFit/>
          </a:bodyPr>
          <a:lstStyle/>
          <a:p>
            <a:pPr>
              <a:defRPr/>
            </a:pPr>
            <a:endParaRPr lang="en-GB"/>
          </a:p>
        </p:txBody>
      </p:sp>
      <p:sp>
        <p:nvSpPr>
          <p:cNvPr id="2" name="Title Placeholder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en-US"/>
              <a:t>Click to edit Master title style</a:t>
            </a:r>
            <a:endParaRPr lang="en-GB"/>
          </a:p>
        </p:txBody>
      </p:sp>
      <p:sp>
        <p:nvSpPr>
          <p:cNvPr id="3" name="Text Placeholder 2"/>
          <p:cNvSpPr>
            <a:spLocks noGrp="1"/>
          </p:cNvSpPr>
          <p:nvPr>
            <p:ph type="body" idx="1"/>
          </p:nvPr>
        </p:nvSpPr>
        <p:spPr bwMode="auto">
          <a:xfrm>
            <a:off x="838200" y="1825625"/>
            <a:ext cx="10515600" cy="4241800"/>
          </a:xfrm>
          <a:prstGeom prst="rect">
            <a:avLst/>
          </a:prstGeom>
        </p:spPr>
        <p:txBody>
          <a:bodyPr vert="horz" lIns="91440" tIns="45720" rIns="91440" bIns="45720" rtlCol="0">
            <a:normAutofit/>
          </a:bodyPr>
          <a:lstStyle/>
          <a:p>
            <a:pPr lvl="0">
              <a:defRPr/>
            </a:pPr>
            <a:endParaRPr lang="en-GB"/>
          </a:p>
        </p:txBody>
      </p:sp>
      <p:sp>
        <p:nvSpPr>
          <p:cNvPr id="5" name="Footer Placeholder 4"/>
          <p:cNvSpPr>
            <a:spLocks noGrp="1"/>
          </p:cNvSpPr>
          <p:nvPr>
            <p:ph type="ftr" sz="quarter" idx="3"/>
          </p:nvPr>
        </p:nvSpPr>
        <p:spPr bwMode="auto">
          <a:xfrm>
            <a:off x="838200" y="6311900"/>
            <a:ext cx="6048375" cy="365125"/>
          </a:xfrm>
          <a:prstGeom prst="rect">
            <a:avLst/>
          </a:prstGeom>
        </p:spPr>
        <p:txBody>
          <a:bodyPr vert="horz" lIns="91440" tIns="45720" rIns="91440" bIns="45720" rtlCol="0" anchor="ctr"/>
          <a:lstStyle>
            <a:lvl1pPr algn="l">
              <a:defRPr sz="1200" b="1">
                <a:solidFill>
                  <a:srgbClr val="F36F2C"/>
                </a:solidFill>
                <a:latin typeface="Tahoma"/>
                <a:ea typeface="Tahoma"/>
                <a:cs typeface="Tahoma"/>
              </a:defRPr>
            </a:lvl1pPr>
          </a:lstStyle>
          <a:p>
            <a:pPr>
              <a:defRPr/>
            </a:pPr>
            <a:r>
              <a:rPr lang="en-US"/>
              <a:t>Module 1: Fusion Basics</a:t>
            </a:r>
            <a:endParaRPr lang="en-GB"/>
          </a:p>
        </p:txBody>
      </p:sp>
      <p:sp>
        <p:nvSpPr>
          <p:cNvPr id="6" name="Slide Number Placeholder 5"/>
          <p:cNvSpPr>
            <a:spLocks noGrp="1"/>
          </p:cNvSpPr>
          <p:nvPr>
            <p:ph type="sldNum" sz="quarter" idx="4"/>
          </p:nvPr>
        </p:nvSpPr>
        <p:spPr bwMode="auto">
          <a:xfrm>
            <a:off x="8610600" y="6310312"/>
            <a:ext cx="2743200" cy="365125"/>
          </a:xfrm>
          <a:prstGeom prst="rect">
            <a:avLst/>
          </a:prstGeom>
        </p:spPr>
        <p:txBody>
          <a:bodyPr vert="horz" lIns="91440" tIns="45720" rIns="91440" bIns="45720" rtlCol="0" anchor="ctr"/>
          <a:lstStyle>
            <a:lvl1pPr marL="0" algn="r" defTabSz="914400">
              <a:defRPr lang="en-GB" sz="1200" b="1">
                <a:solidFill>
                  <a:srgbClr val="F36F2C"/>
                </a:solidFill>
                <a:latin typeface="Tahoma"/>
                <a:ea typeface="Tahoma"/>
                <a:cs typeface="Tahoma"/>
              </a:defRPr>
            </a:lvl1pPr>
          </a:lstStyle>
          <a:p>
            <a:pPr>
              <a:defRPr/>
            </a:pPr>
            <a:fld id="{607FDA0D-75C2-4509-B589-D4A45AB8915E}" type="slidenum">
              <a:rPr/>
              <a:t>‹#›</a:t>
            </a:fld>
            <a:endParaRPr/>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hdr="0" dt="0"/>
  <p:txStyles>
    <p:titleStyle>
      <a:lvl1pPr algn="l" defTabSz="914400">
        <a:lnSpc>
          <a:spcPct val="90000"/>
        </a:lnSpc>
        <a:spcBef>
          <a:spcPts val="0"/>
        </a:spcBef>
        <a:buNone/>
        <a:defRPr sz="4400">
          <a:solidFill>
            <a:schemeClr val="bg1">
              <a:lumMod val="95000"/>
            </a:schemeClr>
          </a:solidFill>
          <a:latin typeface="Tahoma"/>
          <a:ea typeface="Tahoma"/>
          <a:cs typeface="Tahoma"/>
        </a:defRPr>
      </a:lvl1pPr>
    </p:titleStyle>
    <p:bodyStyle>
      <a:lvl1pPr marL="228600" indent="-228600" algn="l" defTabSz="914400">
        <a:lnSpc>
          <a:spcPct val="90000"/>
        </a:lnSpc>
        <a:spcBef>
          <a:spcPts val="1000"/>
        </a:spcBef>
        <a:buFont typeface="Arial"/>
        <a:buChar char="•"/>
        <a:defRPr sz="3600">
          <a:solidFill>
            <a:schemeClr val="bg1">
              <a:lumMod val="95000"/>
            </a:schemeClr>
          </a:solidFill>
          <a:latin typeface="Tahoma"/>
          <a:ea typeface="Tahoma"/>
          <a:cs typeface="Tahoma"/>
        </a:defRPr>
      </a:lvl1pPr>
      <a:lvl2pPr marL="685800" indent="-228600" algn="l" defTabSz="914400">
        <a:lnSpc>
          <a:spcPct val="90000"/>
        </a:lnSpc>
        <a:spcBef>
          <a:spcPts val="500"/>
        </a:spcBef>
        <a:buFont typeface="Arial"/>
        <a:buChar char="•"/>
        <a:defRPr sz="2400">
          <a:solidFill>
            <a:schemeClr val="bg1">
              <a:lumMod val="95000"/>
            </a:schemeClr>
          </a:solidFill>
          <a:latin typeface="+mn-lt"/>
          <a:ea typeface="+mn-ea"/>
          <a:cs typeface="+mn-cs"/>
        </a:defRPr>
      </a:lvl2pPr>
      <a:lvl3pPr marL="1143000" indent="-228600" algn="l" defTabSz="914400">
        <a:lnSpc>
          <a:spcPct val="90000"/>
        </a:lnSpc>
        <a:spcBef>
          <a:spcPts val="500"/>
        </a:spcBef>
        <a:buFont typeface="Arial"/>
        <a:buChar char="•"/>
        <a:defRPr sz="2000">
          <a:solidFill>
            <a:schemeClr val="bg1">
              <a:lumMod val="95000"/>
            </a:schemeClr>
          </a:solidFill>
          <a:latin typeface="+mn-lt"/>
          <a:ea typeface="+mn-ea"/>
          <a:cs typeface="+mn-cs"/>
        </a:defRPr>
      </a:lvl3pPr>
      <a:lvl4pPr marL="1600200" indent="-228600" algn="l" defTabSz="914400">
        <a:lnSpc>
          <a:spcPct val="90000"/>
        </a:lnSpc>
        <a:spcBef>
          <a:spcPts val="500"/>
        </a:spcBef>
        <a:buFont typeface="Arial"/>
        <a:buChar char="•"/>
        <a:defRPr sz="1800">
          <a:solidFill>
            <a:schemeClr val="bg1">
              <a:lumMod val="95000"/>
            </a:schemeClr>
          </a:solidFill>
          <a:latin typeface="+mn-lt"/>
          <a:ea typeface="+mn-ea"/>
          <a:cs typeface="+mn-cs"/>
        </a:defRPr>
      </a:lvl4pPr>
      <a:lvl5pPr marL="2057400" indent="-228600" algn="l" defTabSz="914400">
        <a:lnSpc>
          <a:spcPct val="90000"/>
        </a:lnSpc>
        <a:spcBef>
          <a:spcPts val="500"/>
        </a:spcBef>
        <a:buFont typeface="Arial"/>
        <a:buChar char="•"/>
        <a:defRPr sz="1800">
          <a:solidFill>
            <a:schemeClr val="bg1">
              <a:lumMod val="95000"/>
            </a:schemeClr>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tinyurl.com/4ybcpw65" TargetMode="Externa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hyperlink" Target="https://tinyurl.com/4ybcpw65" TargetMode="External"/><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1.xml"/><Relationship Id="rId4" Type="http://schemas.openxmlformats.org/officeDocument/2006/relationships/hyperlink" Target="https://tinyurl.com/ye55fpxv"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tinyurl.com/4ybcpw65" TargetMode="External"/><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hyperlink" Target="https://fusenet.eu/" TargetMode="External"/><Relationship Id="rId2" Type="http://schemas.openxmlformats.org/officeDocument/2006/relationships/hyperlink" Target="https://fusenet.eu/education/materials" TargetMode="External"/><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 name="Rectangle 11"/>
          <p:cNvSpPr/>
          <p:nvPr/>
        </p:nvSpPr>
        <p:spPr bwMode="auto">
          <a:xfrm>
            <a:off x="-18662" y="0"/>
            <a:ext cx="6714661" cy="3943350"/>
          </a:xfrm>
          <a:custGeom>
            <a:avLst/>
            <a:gdLst>
              <a:gd name="connsiteX0" fmla="*/ 0 w 8743950"/>
              <a:gd name="connsiteY0" fmla="*/ 0 h 5167311"/>
              <a:gd name="connsiteX1" fmla="*/ 8743950 w 8743950"/>
              <a:gd name="connsiteY1" fmla="*/ 0 h 5167311"/>
              <a:gd name="connsiteX2" fmla="*/ 8743950 w 8743950"/>
              <a:gd name="connsiteY2" fmla="*/ 5167311 h 5167311"/>
              <a:gd name="connsiteX3" fmla="*/ 0 w 8743950"/>
              <a:gd name="connsiteY3" fmla="*/ 5167311 h 5167311"/>
              <a:gd name="connsiteX4" fmla="*/ 0 w 8743950"/>
              <a:gd name="connsiteY4" fmla="*/ 0 h 5167311"/>
              <a:gd name="connsiteX0" fmla="*/ 0 w 8743950"/>
              <a:gd name="connsiteY0" fmla="*/ 0 h 5167311"/>
              <a:gd name="connsiteX1" fmla="*/ 8743950 w 8743950"/>
              <a:gd name="connsiteY1" fmla="*/ 0 h 5167311"/>
              <a:gd name="connsiteX2" fmla="*/ 7534275 w 8743950"/>
              <a:gd name="connsiteY2" fmla="*/ 3195636 h 5167311"/>
              <a:gd name="connsiteX3" fmla="*/ 0 w 8743950"/>
              <a:gd name="connsiteY3" fmla="*/ 5167311 h 5167311"/>
              <a:gd name="connsiteX4" fmla="*/ 0 w 8743950"/>
              <a:gd name="connsiteY4" fmla="*/ 0 h 5167311"/>
              <a:gd name="connsiteX0" fmla="*/ 0 w 8743950"/>
              <a:gd name="connsiteY0" fmla="*/ 0 h 5167311"/>
              <a:gd name="connsiteX1" fmla="*/ 8743950 w 8743950"/>
              <a:gd name="connsiteY1" fmla="*/ 0 h 5167311"/>
              <a:gd name="connsiteX2" fmla="*/ 8458200 w 8743950"/>
              <a:gd name="connsiteY2" fmla="*/ 2605086 h 5167311"/>
              <a:gd name="connsiteX3" fmla="*/ 0 w 8743950"/>
              <a:gd name="connsiteY3" fmla="*/ 5167311 h 5167311"/>
              <a:gd name="connsiteX4" fmla="*/ 0 w 8743950"/>
              <a:gd name="connsiteY4" fmla="*/ 0 h 5167311"/>
              <a:gd name="connsiteX0" fmla="*/ 0 w 8458200"/>
              <a:gd name="connsiteY0" fmla="*/ 0 h 5167311"/>
              <a:gd name="connsiteX1" fmla="*/ 7858125 w 8458200"/>
              <a:gd name="connsiteY1" fmla="*/ 85725 h 5167311"/>
              <a:gd name="connsiteX2" fmla="*/ 8458200 w 8458200"/>
              <a:gd name="connsiteY2" fmla="*/ 2605086 h 5167311"/>
              <a:gd name="connsiteX3" fmla="*/ 0 w 8458200"/>
              <a:gd name="connsiteY3" fmla="*/ 5167311 h 5167311"/>
              <a:gd name="connsiteX4" fmla="*/ 0 w 8458200"/>
              <a:gd name="connsiteY4" fmla="*/ 0 h 5167311"/>
              <a:gd name="connsiteX0" fmla="*/ 0 w 8458200"/>
              <a:gd name="connsiteY0" fmla="*/ 0 h 5167311"/>
              <a:gd name="connsiteX1" fmla="*/ 8105775 w 8458200"/>
              <a:gd name="connsiteY1" fmla="*/ 0 h 5167311"/>
              <a:gd name="connsiteX2" fmla="*/ 8458200 w 8458200"/>
              <a:gd name="connsiteY2" fmla="*/ 2605086 h 5167311"/>
              <a:gd name="connsiteX3" fmla="*/ 0 w 8458200"/>
              <a:gd name="connsiteY3" fmla="*/ 5167311 h 5167311"/>
              <a:gd name="connsiteX4" fmla="*/ 0 w 8458200"/>
              <a:gd name="connsiteY4" fmla="*/ 0 h 5167311"/>
              <a:gd name="connsiteX0" fmla="*/ 0 w 8458200"/>
              <a:gd name="connsiteY0" fmla="*/ 0 h 3109911"/>
              <a:gd name="connsiteX1" fmla="*/ 8105775 w 8458200"/>
              <a:gd name="connsiteY1" fmla="*/ 0 h 3109911"/>
              <a:gd name="connsiteX2" fmla="*/ 8458200 w 8458200"/>
              <a:gd name="connsiteY2" fmla="*/ 2605086 h 3109911"/>
              <a:gd name="connsiteX3" fmla="*/ 323850 w 8458200"/>
              <a:gd name="connsiteY3" fmla="*/ 3109911 h 3109911"/>
              <a:gd name="connsiteX4" fmla="*/ 0 w 8458200"/>
              <a:gd name="connsiteY4" fmla="*/ 0 h 3109911"/>
              <a:gd name="connsiteX0" fmla="*/ 0 w 8458200"/>
              <a:gd name="connsiteY0" fmla="*/ 0 h 4967286"/>
              <a:gd name="connsiteX1" fmla="*/ 8105775 w 8458200"/>
              <a:gd name="connsiteY1" fmla="*/ 0 h 4967286"/>
              <a:gd name="connsiteX2" fmla="*/ 8458200 w 8458200"/>
              <a:gd name="connsiteY2" fmla="*/ 2605086 h 4967286"/>
              <a:gd name="connsiteX3" fmla="*/ 19050 w 8458200"/>
              <a:gd name="connsiteY3" fmla="*/ 4967286 h 4967286"/>
              <a:gd name="connsiteX4" fmla="*/ 0 w 8458200"/>
              <a:gd name="connsiteY4" fmla="*/ 0 h 4967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4967286" extrusionOk="0">
                <a:moveTo>
                  <a:pt x="0" y="0"/>
                </a:moveTo>
                <a:lnTo>
                  <a:pt x="8105775" y="0"/>
                </a:lnTo>
                <a:lnTo>
                  <a:pt x="8458200" y="2605086"/>
                </a:lnTo>
                <a:lnTo>
                  <a:pt x="19050" y="4967286"/>
                </a:lnTo>
                <a:lnTo>
                  <a:pt x="0" y="0"/>
                </a:lnTo>
                <a:close/>
              </a:path>
            </a:pathLst>
          </a:custGeom>
          <a:solidFill>
            <a:srgbClr val="F36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7" name="TextBox 6"/>
          <p:cNvSpPr txBox="1"/>
          <p:nvPr/>
        </p:nvSpPr>
        <p:spPr bwMode="auto">
          <a:xfrm>
            <a:off x="520182" y="162847"/>
            <a:ext cx="6097554" cy="2123658"/>
          </a:xfrm>
          <a:prstGeom prst="rect">
            <a:avLst/>
          </a:prstGeom>
          <a:noFill/>
        </p:spPr>
        <p:txBody>
          <a:bodyPr wrap="square">
            <a:spAutoFit/>
          </a:bodyPr>
          <a:lstStyle/>
          <a:p>
            <a:pPr marL="0" marR="0" lvl="0" indent="0" algn="l" defTabSz="914400">
              <a:lnSpc>
                <a:spcPct val="100000"/>
              </a:lnSpc>
              <a:spcBef>
                <a:spcPts val="0"/>
              </a:spcBef>
              <a:spcAft>
                <a:spcPts val="0"/>
              </a:spcAft>
              <a:buClrTx/>
              <a:buSzTx/>
              <a:buFontTx/>
              <a:buNone/>
              <a:defRPr/>
            </a:pPr>
            <a:r>
              <a:rPr lang="uk-UA" sz="4400">
                <a:solidFill>
                  <a:prstClr val="white">
                    <a:lumMod val="95000"/>
                  </a:prstClr>
                </a:solidFill>
                <a:latin typeface="Tahoma"/>
                <a:ea typeface="Tahoma"/>
                <a:cs typeface="Tahoma"/>
              </a:rPr>
              <a:t>Модуль </a:t>
            </a:r>
            <a:r>
              <a:rPr lang="en-US" sz="4400" b="0" i="0" u="none" strike="noStrike" cap="none" spc="0">
                <a:ln>
                  <a:noFill/>
                </a:ln>
                <a:solidFill>
                  <a:prstClr val="white">
                    <a:lumMod val="95000"/>
                  </a:prstClr>
                </a:solidFill>
                <a:latin typeface="Tahoma"/>
                <a:ea typeface="Tahoma"/>
                <a:cs typeface="Tahoma"/>
              </a:rPr>
              <a:t>1</a:t>
            </a:r>
            <a:endParaRPr/>
          </a:p>
          <a:p>
            <a:pPr marL="0" marR="0" lvl="0" indent="0" algn="l" defTabSz="914400">
              <a:lnSpc>
                <a:spcPct val="100000"/>
              </a:lnSpc>
              <a:spcBef>
                <a:spcPts val="0"/>
              </a:spcBef>
              <a:spcAft>
                <a:spcPts val="0"/>
              </a:spcAft>
              <a:buClrTx/>
              <a:buSzTx/>
              <a:buFontTx/>
              <a:buNone/>
              <a:defRPr/>
            </a:pPr>
            <a:br>
              <a:rPr lang="en-US" sz="4400" b="0" i="0" u="none" strike="noStrike" cap="none" spc="0">
                <a:ln>
                  <a:noFill/>
                </a:ln>
                <a:solidFill>
                  <a:prstClr val="white">
                    <a:lumMod val="95000"/>
                  </a:prstClr>
                </a:solidFill>
                <a:latin typeface="Tahoma"/>
                <a:ea typeface="Tahoma"/>
                <a:cs typeface="Tahoma"/>
              </a:rPr>
            </a:br>
            <a:r>
              <a:rPr lang="uk-UA" sz="4400" b="0" i="0" u="none" strike="noStrike" cap="none" spc="0">
                <a:ln>
                  <a:noFill/>
                </a:ln>
                <a:solidFill>
                  <a:prstClr val="white">
                    <a:lumMod val="95000"/>
                  </a:prstClr>
                </a:solidFill>
                <a:latin typeface="Tahoma"/>
                <a:ea typeface="Tahoma"/>
                <a:cs typeface="Tahoma"/>
              </a:rPr>
              <a:t>Основи Синтезу</a:t>
            </a:r>
            <a:endParaRPr lang="en-GB" sz="4400" b="0" i="0" u="none" strike="noStrike" cap="none" spc="0">
              <a:ln>
                <a:noFill/>
              </a:ln>
              <a:solidFill>
                <a:prstClr val="white">
                  <a:lumMod val="95000"/>
                </a:prstClr>
              </a:solidFill>
              <a:latin typeface="Tahoma"/>
              <a:ea typeface="Tahoma"/>
              <a:cs typeface="Tahom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uk-UA"/>
              <a:t>Атоми та йони</a:t>
            </a:r>
            <a:endParaRPr lang="en-GB"/>
          </a:p>
        </p:txBody>
      </p:sp>
      <p:sp>
        <p:nvSpPr>
          <p:cNvPr id="3" name="Content Placeholder 2"/>
          <p:cNvSpPr>
            <a:spLocks noGrp="1"/>
          </p:cNvSpPr>
          <p:nvPr>
            <p:ph idx="1"/>
          </p:nvPr>
        </p:nvSpPr>
        <p:spPr bwMode="auto"/>
        <p:txBody>
          <a:bodyPr/>
          <a:lstStyle/>
          <a:p>
            <a:pPr>
              <a:defRPr/>
            </a:pPr>
            <a:r>
              <a:rPr lang="uk-UA"/>
              <a:t>Атоми</a:t>
            </a:r>
            <a:endParaRPr lang="en-US"/>
          </a:p>
          <a:p>
            <a:pPr lvl="1">
              <a:defRPr/>
            </a:pPr>
            <a:r>
              <a:rPr lang="uk-UA"/>
              <a:t>нейтральні</a:t>
            </a:r>
            <a:endParaRPr lang="en-US"/>
          </a:p>
          <a:p>
            <a:pPr lvl="1">
              <a:defRPr/>
            </a:pPr>
            <a:endParaRPr lang="en-US"/>
          </a:p>
          <a:p>
            <a:pPr lvl="1">
              <a:defRPr/>
            </a:pPr>
            <a:endParaRPr lang="en-US"/>
          </a:p>
          <a:p>
            <a:pPr>
              <a:defRPr/>
            </a:pPr>
            <a:r>
              <a:rPr lang="uk-UA"/>
              <a:t>Іони</a:t>
            </a:r>
            <a:endParaRPr lang="en-US"/>
          </a:p>
          <a:p>
            <a:pPr lvl="1">
              <a:defRPr/>
            </a:pPr>
            <a:r>
              <a:rPr lang="uk-UA"/>
              <a:t>заряджені</a:t>
            </a:r>
            <a:endParaRPr lang="en-US"/>
          </a:p>
          <a:p>
            <a:pPr lvl="1">
              <a:defRPr/>
            </a:pPr>
            <a:r>
              <a:rPr lang="uk-UA"/>
              <a:t>можуть бути</a:t>
            </a:r>
            <a:r>
              <a:rPr lang="en-US"/>
              <a:t> </a:t>
            </a:r>
            <a:r>
              <a:rPr lang="uk-UA">
                <a:solidFill>
                  <a:srgbClr val="F36F2C"/>
                </a:solidFill>
              </a:rPr>
              <a:t>додатними</a:t>
            </a:r>
            <a:endParaRPr lang="en-GB"/>
          </a:p>
        </p:txBody>
      </p:sp>
      <p:sp>
        <p:nvSpPr>
          <p:cNvPr id="4" name="Footer Placeholder 3"/>
          <p:cNvSpPr>
            <a:spLocks noGrp="1"/>
          </p:cNvSpPr>
          <p:nvPr>
            <p:ph type="ftr" sz="quarter" idx="11"/>
          </p:nvPr>
        </p:nvSpPr>
        <p:spPr bwMode="auto"/>
        <p:txBody>
          <a:bodyPr/>
          <a:lstStyle/>
          <a:p>
            <a:pPr>
              <a:defRPr/>
            </a:pPr>
            <a:r>
              <a:rPr lang="uk-UA"/>
              <a:t>Модуль</a:t>
            </a:r>
            <a:r>
              <a:rPr lang="en-US"/>
              <a:t> 1: </a:t>
            </a:r>
            <a:r>
              <a:rPr lang="uk-UA"/>
              <a:t>Основи Синтезу</a:t>
            </a:r>
            <a:endParaRPr lang="en-GB"/>
          </a:p>
        </p:txBody>
      </p:sp>
      <p:sp>
        <p:nvSpPr>
          <p:cNvPr id="5" name="Slide Number Placeholder 4"/>
          <p:cNvSpPr>
            <a:spLocks noGrp="1"/>
          </p:cNvSpPr>
          <p:nvPr>
            <p:ph type="sldNum" sz="quarter" idx="12"/>
          </p:nvPr>
        </p:nvSpPr>
        <p:spPr bwMode="auto"/>
        <p:txBody>
          <a:bodyPr/>
          <a:lstStyle/>
          <a:p>
            <a:pPr>
              <a:defRPr/>
            </a:pPr>
            <a:fld id="{607FDA0D-75C2-4509-B589-D4A45AB8915E}" type="slidenum">
              <a:rPr lang="en-GB"/>
              <a:t>10</a:t>
            </a:fld>
            <a:endParaRPr lang="en-GB"/>
          </a:p>
        </p:txBody>
      </p:sp>
      <p:grpSp>
        <p:nvGrpSpPr>
          <p:cNvPr id="8" name="Group 7"/>
          <p:cNvGrpSpPr/>
          <p:nvPr/>
        </p:nvGrpSpPr>
        <p:grpSpPr bwMode="auto">
          <a:xfrm>
            <a:off x="5273108" y="1446213"/>
            <a:ext cx="2172592" cy="2826871"/>
            <a:chOff x="8039831" y="1883447"/>
            <a:chExt cx="2172592" cy="2826871"/>
          </a:xfrm>
        </p:grpSpPr>
        <p:pic>
          <p:nvPicPr>
            <p:cNvPr id="6" name="Content Placeholder 14" descr="Diagram, schematic&#10;&#10;Description automatically generated"/>
            <p:cNvPicPr>
              <a:picLocks noChangeAspect="1"/>
            </p:cNvPicPr>
            <p:nvPr/>
          </p:nvPicPr>
          <p:blipFill>
            <a:blip r:embed="rId2"/>
            <a:stretch/>
          </p:blipFill>
          <p:spPr bwMode="auto">
            <a:xfrm>
              <a:off x="8039831" y="1883447"/>
              <a:ext cx="2172592" cy="2343980"/>
            </a:xfrm>
            <a:prstGeom prst="rect">
              <a:avLst/>
            </a:prstGeom>
          </p:spPr>
        </p:pic>
        <p:sp>
          <p:nvSpPr>
            <p:cNvPr id="7" name="TextBox 6"/>
            <p:cNvSpPr txBox="1"/>
            <p:nvPr/>
          </p:nvSpPr>
          <p:spPr bwMode="auto">
            <a:xfrm>
              <a:off x="8063143" y="4187098"/>
              <a:ext cx="2125967" cy="523220"/>
            </a:xfrm>
            <a:prstGeom prst="rect">
              <a:avLst/>
            </a:prstGeom>
            <a:noFill/>
          </p:spPr>
          <p:txBody>
            <a:bodyPr wrap="square" rtlCol="0">
              <a:spAutoFit/>
            </a:bodyPr>
            <a:lstStyle/>
            <a:p>
              <a:pPr algn="ctr">
                <a:defRPr/>
              </a:pPr>
              <a:r>
                <a:rPr lang="en-US" sz="2800">
                  <a:solidFill>
                    <a:schemeClr val="bg1"/>
                  </a:solidFill>
                  <a:latin typeface="Tahoma"/>
                  <a:ea typeface="Tahoma"/>
                  <a:cs typeface="Tahoma"/>
                </a:rPr>
                <a:t>H</a:t>
              </a:r>
              <a:endParaRPr lang="en-GB" sz="2800">
                <a:solidFill>
                  <a:schemeClr val="bg1"/>
                </a:solidFill>
                <a:latin typeface="Tahoma"/>
                <a:ea typeface="Tahoma"/>
                <a:cs typeface="Tahoma"/>
              </a:endParaRPr>
            </a:p>
          </p:txBody>
        </p:sp>
      </p:grpSp>
      <p:grpSp>
        <p:nvGrpSpPr>
          <p:cNvPr id="10" name="Group 9"/>
          <p:cNvGrpSpPr/>
          <p:nvPr/>
        </p:nvGrpSpPr>
        <p:grpSpPr bwMode="auto">
          <a:xfrm>
            <a:off x="9882755" y="1414464"/>
            <a:ext cx="2172592" cy="2826871"/>
            <a:chOff x="8039831" y="1883447"/>
            <a:chExt cx="2172592" cy="2826871"/>
          </a:xfrm>
        </p:grpSpPr>
        <p:pic>
          <p:nvPicPr>
            <p:cNvPr id="11" name="Content Placeholder 14"/>
            <p:cNvPicPr>
              <a:picLocks noChangeAspect="1"/>
            </p:cNvPicPr>
            <p:nvPr/>
          </p:nvPicPr>
          <p:blipFill>
            <a:blip r:embed="rId3"/>
            <a:stretch/>
          </p:blipFill>
          <p:spPr bwMode="auto">
            <a:xfrm>
              <a:off x="8039831" y="1883447"/>
              <a:ext cx="2172592" cy="2343979"/>
            </a:xfrm>
            <a:prstGeom prst="rect">
              <a:avLst/>
            </a:prstGeom>
          </p:spPr>
        </p:pic>
        <p:sp>
          <p:nvSpPr>
            <p:cNvPr id="12" name="TextBox 11"/>
            <p:cNvSpPr txBox="1"/>
            <p:nvPr/>
          </p:nvSpPr>
          <p:spPr bwMode="auto">
            <a:xfrm>
              <a:off x="8063143" y="4187098"/>
              <a:ext cx="2125967" cy="523220"/>
            </a:xfrm>
            <a:prstGeom prst="rect">
              <a:avLst/>
            </a:prstGeom>
            <a:noFill/>
          </p:spPr>
          <p:txBody>
            <a:bodyPr wrap="square" rtlCol="0">
              <a:spAutoFit/>
            </a:bodyPr>
            <a:lstStyle/>
            <a:p>
              <a:pPr algn="ctr">
                <a:defRPr/>
              </a:pPr>
              <a:r>
                <a:rPr lang="en-US" sz="2800">
                  <a:solidFill>
                    <a:schemeClr val="bg1"/>
                  </a:solidFill>
                  <a:latin typeface="Tahoma"/>
                  <a:ea typeface="Tahoma"/>
                  <a:cs typeface="Tahoma"/>
                </a:rPr>
                <a:t>H</a:t>
              </a:r>
              <a:r>
                <a:rPr lang="en-US" sz="2800" baseline="30000">
                  <a:solidFill>
                    <a:schemeClr val="bg1"/>
                  </a:solidFill>
                  <a:latin typeface="Tahoma"/>
                  <a:ea typeface="Tahoma"/>
                  <a:cs typeface="Tahoma"/>
                </a:rPr>
                <a:t>-</a:t>
              </a:r>
              <a:endParaRPr lang="en-GB" sz="2800">
                <a:solidFill>
                  <a:schemeClr val="bg1"/>
                </a:solidFill>
                <a:latin typeface="Tahoma"/>
                <a:ea typeface="Tahoma"/>
                <a:cs typeface="Tahoma"/>
              </a:endParaRPr>
            </a:p>
          </p:txBody>
        </p:sp>
      </p:grpSp>
      <p:grpSp>
        <p:nvGrpSpPr>
          <p:cNvPr id="13" name="Group 12"/>
          <p:cNvGrpSpPr/>
          <p:nvPr/>
        </p:nvGrpSpPr>
        <p:grpSpPr bwMode="auto">
          <a:xfrm>
            <a:off x="7589588" y="1414464"/>
            <a:ext cx="2172592" cy="2826871"/>
            <a:chOff x="8039831" y="1883447"/>
            <a:chExt cx="2172592" cy="2826871"/>
          </a:xfrm>
        </p:grpSpPr>
        <p:pic>
          <p:nvPicPr>
            <p:cNvPr id="14" name="Content Placeholder 14"/>
            <p:cNvPicPr>
              <a:picLocks noChangeAspect="1"/>
            </p:cNvPicPr>
            <p:nvPr/>
          </p:nvPicPr>
          <p:blipFill>
            <a:blip r:embed="rId4"/>
            <a:stretch/>
          </p:blipFill>
          <p:spPr bwMode="auto">
            <a:xfrm>
              <a:off x="8039831" y="1883447"/>
              <a:ext cx="2172592" cy="2343979"/>
            </a:xfrm>
            <a:prstGeom prst="rect">
              <a:avLst/>
            </a:prstGeom>
          </p:spPr>
        </p:pic>
        <p:sp>
          <p:nvSpPr>
            <p:cNvPr id="15" name="TextBox 14"/>
            <p:cNvSpPr txBox="1"/>
            <p:nvPr/>
          </p:nvSpPr>
          <p:spPr bwMode="auto">
            <a:xfrm>
              <a:off x="8063143" y="4187098"/>
              <a:ext cx="2125967" cy="523220"/>
            </a:xfrm>
            <a:prstGeom prst="rect">
              <a:avLst/>
            </a:prstGeom>
            <a:noFill/>
          </p:spPr>
          <p:txBody>
            <a:bodyPr wrap="square" rtlCol="0">
              <a:spAutoFit/>
            </a:bodyPr>
            <a:lstStyle/>
            <a:p>
              <a:pPr algn="ctr">
                <a:defRPr/>
              </a:pPr>
              <a:r>
                <a:rPr lang="en-US" sz="2800">
                  <a:solidFill>
                    <a:schemeClr val="bg1"/>
                  </a:solidFill>
                  <a:latin typeface="Tahoma"/>
                  <a:ea typeface="Tahoma"/>
                  <a:cs typeface="Tahoma"/>
                </a:rPr>
                <a:t>H</a:t>
              </a:r>
              <a:r>
                <a:rPr lang="en-US" sz="2800" baseline="30000">
                  <a:solidFill>
                    <a:schemeClr val="bg1"/>
                  </a:solidFill>
                  <a:latin typeface="Tahoma"/>
                  <a:ea typeface="Tahoma"/>
                  <a:cs typeface="Tahoma"/>
                </a:rPr>
                <a:t>+</a:t>
              </a:r>
              <a:endParaRPr lang="en-GB" sz="2800">
                <a:solidFill>
                  <a:schemeClr val="bg1"/>
                </a:solidFill>
                <a:latin typeface="Tahoma"/>
                <a:ea typeface="Tahoma"/>
                <a:cs typeface="Tahoma"/>
              </a:endParaRPr>
            </a:p>
          </p:txBody>
        </p:sp>
      </p:grpSp>
      <p:sp>
        <p:nvSpPr>
          <p:cNvPr id="20" name="TextBox 19"/>
          <p:cNvSpPr txBox="1"/>
          <p:nvPr/>
        </p:nvSpPr>
        <p:spPr bwMode="auto">
          <a:xfrm>
            <a:off x="5596917" y="4631160"/>
            <a:ext cx="6096000" cy="523220"/>
          </a:xfrm>
          <a:prstGeom prst="rect">
            <a:avLst/>
          </a:prstGeom>
          <a:noFill/>
        </p:spPr>
        <p:txBody>
          <a:bodyPr wrap="square">
            <a:spAutoFit/>
          </a:bodyPr>
          <a:lstStyle/>
          <a:p>
            <a:pPr>
              <a:defRPr/>
            </a:pPr>
            <a:r>
              <a:rPr lang="uk-UA" sz="2800" b="0" i="0" u="none" strike="noStrike" cap="none" spc="0">
                <a:ln>
                  <a:noFill/>
                </a:ln>
                <a:solidFill>
                  <a:prstClr val="white">
                    <a:lumMod val="95000"/>
                  </a:prstClr>
                </a:solidFill>
                <a:latin typeface="Tahoma"/>
                <a:ea typeface="Tahoma"/>
                <a:cs typeface="Tahoma"/>
              </a:rPr>
              <a:t>або</a:t>
            </a:r>
            <a:r>
              <a:rPr lang="en-US" sz="2800" b="0" i="0" u="none" strike="noStrike" cap="none" spc="0">
                <a:ln>
                  <a:noFill/>
                </a:ln>
                <a:solidFill>
                  <a:prstClr val="white">
                    <a:lumMod val="95000"/>
                  </a:prstClr>
                </a:solidFill>
                <a:latin typeface="Tahoma"/>
                <a:ea typeface="Tahoma"/>
                <a:cs typeface="Tahoma"/>
              </a:rPr>
              <a:t> </a:t>
            </a:r>
            <a:r>
              <a:rPr lang="uk-UA" sz="2800" b="0" i="0" u="none" strike="noStrike" cap="none" spc="0">
                <a:ln>
                  <a:noFill/>
                </a:ln>
                <a:solidFill>
                  <a:srgbClr val="F36F2C"/>
                </a:solidFill>
                <a:latin typeface="Tahoma"/>
                <a:ea typeface="Tahoma"/>
                <a:cs typeface="Tahoma"/>
              </a:rPr>
              <a:t>від’ємними</a:t>
            </a:r>
            <a:endParaRPr lang="en-GB" sz="1400">
              <a:solidFill>
                <a:srgbClr val="F36F2C"/>
              </a:solidFill>
            </a:endParaRPr>
          </a:p>
        </p:txBody>
      </p:sp>
      <p:sp>
        <p:nvSpPr>
          <p:cNvPr id="16" name="Rectangle: Rounded Corners 15"/>
          <p:cNvSpPr/>
          <p:nvPr/>
        </p:nvSpPr>
        <p:spPr bwMode="auto">
          <a:xfrm>
            <a:off x="6000672" y="2145030"/>
            <a:ext cx="717461" cy="177165"/>
          </a:xfrm>
          <a:prstGeom prst="roundRect">
            <a:avLst>
              <a:gd name="adj" fmla="val 16667"/>
            </a:avLst>
          </a:prstGeom>
          <a:solidFill>
            <a:srgbClr val="EC671B"/>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uk-UA"/>
              <a:t>Ядро</a:t>
            </a:r>
            <a:endParaRPr lang="en-US"/>
          </a:p>
        </p:txBody>
      </p:sp>
      <p:sp>
        <p:nvSpPr>
          <p:cNvPr id="17" name="Rectangle: Rounded Corners 16"/>
          <p:cNvSpPr/>
          <p:nvPr/>
        </p:nvSpPr>
        <p:spPr bwMode="auto">
          <a:xfrm>
            <a:off x="8317152" y="2111977"/>
            <a:ext cx="717461" cy="177165"/>
          </a:xfrm>
          <a:prstGeom prst="roundRect">
            <a:avLst>
              <a:gd name="adj" fmla="val 16667"/>
            </a:avLst>
          </a:prstGeom>
          <a:solidFill>
            <a:srgbClr val="EC671B"/>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uk-UA"/>
              <a:t>Ядро</a:t>
            </a:r>
            <a:endParaRPr lang="en-US"/>
          </a:p>
        </p:txBody>
      </p:sp>
      <p:sp>
        <p:nvSpPr>
          <p:cNvPr id="18" name="Rectangle: Rounded Corners 17"/>
          <p:cNvSpPr/>
          <p:nvPr/>
        </p:nvSpPr>
        <p:spPr bwMode="auto">
          <a:xfrm>
            <a:off x="10610319" y="2119597"/>
            <a:ext cx="717461" cy="177165"/>
          </a:xfrm>
          <a:prstGeom prst="roundRect">
            <a:avLst>
              <a:gd name="adj" fmla="val 16667"/>
            </a:avLst>
          </a:prstGeom>
          <a:solidFill>
            <a:srgbClr val="EC671B"/>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uk-UA"/>
              <a:t>Ядро</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uk-UA"/>
              <a:t>Заряд</a:t>
            </a:r>
            <a:endParaRPr lang="en-GB">
              <a:solidFill>
                <a:srgbClr val="F36F2C"/>
              </a:solidFill>
            </a:endParaRPr>
          </a:p>
        </p:txBody>
      </p:sp>
      <p:pic>
        <p:nvPicPr>
          <p:cNvPr id="7" name="Content Placeholder 6" descr="Graphical user interface, application&#10;&#10;Description automatically generated"/>
          <p:cNvPicPr>
            <a:picLocks noGrp="1" noChangeAspect="1"/>
          </p:cNvPicPr>
          <p:nvPr>
            <p:ph idx="1"/>
          </p:nvPr>
        </p:nvPicPr>
        <p:blipFill>
          <a:blip r:embed="rId2"/>
          <a:srcRect l="55529" b="69714"/>
          <a:stretch/>
        </p:blipFill>
        <p:spPr bwMode="auto">
          <a:xfrm>
            <a:off x="7241358" y="2675730"/>
            <a:ext cx="3554428" cy="1325563"/>
          </a:xfrm>
          <a:prstGeom prst="rect">
            <a:avLst/>
          </a:prstGeom>
        </p:spPr>
      </p:pic>
      <p:sp>
        <p:nvSpPr>
          <p:cNvPr id="4" name="Footer Placeholder 3"/>
          <p:cNvSpPr>
            <a:spLocks noGrp="1"/>
          </p:cNvSpPr>
          <p:nvPr>
            <p:ph type="ftr" sz="quarter" idx="11"/>
          </p:nvPr>
        </p:nvSpPr>
        <p:spPr bwMode="auto"/>
        <p:txBody>
          <a:bodyPr/>
          <a:lstStyle/>
          <a:p>
            <a:pPr>
              <a:defRPr/>
            </a:pPr>
            <a:r>
              <a:rPr lang="uk-UA"/>
              <a:t>Модуль</a:t>
            </a:r>
            <a:r>
              <a:rPr lang="en-US"/>
              <a:t> 1: </a:t>
            </a:r>
            <a:r>
              <a:rPr lang="uk-UA"/>
              <a:t>Основи Синтезу</a:t>
            </a:r>
            <a:endParaRPr lang="en-GB"/>
          </a:p>
        </p:txBody>
      </p:sp>
      <p:sp>
        <p:nvSpPr>
          <p:cNvPr id="5" name="Slide Number Placeholder 4"/>
          <p:cNvSpPr>
            <a:spLocks noGrp="1"/>
          </p:cNvSpPr>
          <p:nvPr>
            <p:ph type="sldNum" sz="quarter" idx="12"/>
          </p:nvPr>
        </p:nvSpPr>
        <p:spPr bwMode="auto"/>
        <p:txBody>
          <a:bodyPr/>
          <a:lstStyle/>
          <a:p>
            <a:pPr>
              <a:defRPr/>
            </a:pPr>
            <a:fld id="{607FDA0D-75C2-4509-B589-D4A45AB8915E}" type="slidenum">
              <a:rPr lang="en-GB"/>
              <a:t>11</a:t>
            </a:fld>
            <a:endParaRPr lang="en-GB"/>
          </a:p>
        </p:txBody>
      </p:sp>
      <p:sp>
        <p:nvSpPr>
          <p:cNvPr id="14" name="Content Placeholder 6"/>
          <p:cNvSpPr txBox="1"/>
          <p:nvPr/>
        </p:nvSpPr>
        <p:spPr bwMode="auto">
          <a:xfrm>
            <a:off x="838200" y="1690688"/>
            <a:ext cx="10515600" cy="4376737"/>
          </a:xfrm>
          <a:prstGeom prst="rect">
            <a:avLst/>
          </a:prstGeom>
        </p:spPr>
        <p:txBody>
          <a:bodyPr vert="horz" lIns="91440" tIns="45720" rIns="91440" bIns="45720" rtlCol="0">
            <a:normAutofit/>
          </a:bodyPr>
          <a:lstStyle>
            <a:lvl1pPr marL="228600" indent="-228600" algn="l" defTabSz="914400">
              <a:lnSpc>
                <a:spcPct val="90000"/>
              </a:lnSpc>
              <a:spcBef>
                <a:spcPts val="1000"/>
              </a:spcBef>
              <a:buFont typeface="Arial"/>
              <a:buChar char="•"/>
              <a:defRPr sz="3600">
                <a:solidFill>
                  <a:schemeClr val="bg1">
                    <a:lumMod val="95000"/>
                  </a:schemeClr>
                </a:solidFill>
                <a:latin typeface="Tahoma"/>
                <a:ea typeface="Tahoma"/>
                <a:cs typeface="Tahoma"/>
              </a:defRPr>
            </a:lvl1pPr>
            <a:lvl2pPr marL="685800" indent="-228600" algn="l" defTabSz="914400">
              <a:lnSpc>
                <a:spcPct val="90000"/>
              </a:lnSpc>
              <a:spcBef>
                <a:spcPts val="500"/>
              </a:spcBef>
              <a:buFont typeface="Arial"/>
              <a:buChar char="•"/>
              <a:defRPr sz="2800">
                <a:solidFill>
                  <a:schemeClr val="bg1">
                    <a:lumMod val="95000"/>
                  </a:schemeClr>
                </a:solidFill>
                <a:latin typeface="Tahoma"/>
                <a:ea typeface="Tahoma"/>
                <a:cs typeface="Tahoma"/>
              </a:defRPr>
            </a:lvl2pPr>
            <a:lvl3pPr marL="1143000" indent="-228600" algn="l" defTabSz="914400">
              <a:lnSpc>
                <a:spcPct val="90000"/>
              </a:lnSpc>
              <a:spcBef>
                <a:spcPts val="500"/>
              </a:spcBef>
              <a:buFont typeface="Arial"/>
              <a:buChar char="•"/>
              <a:defRPr sz="2400">
                <a:solidFill>
                  <a:schemeClr val="bg1">
                    <a:lumMod val="95000"/>
                  </a:schemeClr>
                </a:solidFill>
                <a:latin typeface="Tahoma"/>
                <a:ea typeface="Tahoma"/>
                <a:cs typeface="Tahoma"/>
              </a:defRPr>
            </a:lvl3pPr>
            <a:lvl4pPr marL="1600200" indent="-228600" algn="l" defTabSz="914400">
              <a:lnSpc>
                <a:spcPct val="90000"/>
              </a:lnSpc>
              <a:spcBef>
                <a:spcPts val="500"/>
              </a:spcBef>
              <a:buFont typeface="Arial"/>
              <a:buChar char="•"/>
              <a:defRPr sz="2000">
                <a:solidFill>
                  <a:schemeClr val="bg1">
                    <a:lumMod val="95000"/>
                  </a:schemeClr>
                </a:solidFill>
                <a:latin typeface="Tahoma"/>
                <a:ea typeface="Tahoma"/>
                <a:cs typeface="Tahoma"/>
              </a:defRPr>
            </a:lvl4pPr>
            <a:lvl5pPr marL="2057400" indent="-228600" algn="l" defTabSz="914400">
              <a:lnSpc>
                <a:spcPct val="90000"/>
              </a:lnSpc>
              <a:spcBef>
                <a:spcPts val="500"/>
              </a:spcBef>
              <a:buFont typeface="Arial"/>
              <a:buChar char="•"/>
              <a:defRPr sz="1800">
                <a:solidFill>
                  <a:schemeClr val="bg1">
                    <a:lumMod val="95000"/>
                  </a:schemeClr>
                </a:solidFill>
                <a:latin typeface="Tahoma"/>
                <a:ea typeface="Tahoma"/>
                <a:cs typeface="Tahoma"/>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uk-UA"/>
              <a:t>Заряджені частинки взаємодіють між собою</a:t>
            </a:r>
            <a:endParaRPr lang="en-US"/>
          </a:p>
        </p:txBody>
      </p:sp>
      <p:sp>
        <p:nvSpPr>
          <p:cNvPr id="16" name="TextBox 15"/>
          <p:cNvSpPr txBox="1"/>
          <p:nvPr/>
        </p:nvSpPr>
        <p:spPr bwMode="auto">
          <a:xfrm>
            <a:off x="878903" y="5280243"/>
            <a:ext cx="4203926" cy="584775"/>
          </a:xfrm>
          <a:prstGeom prst="rect">
            <a:avLst/>
          </a:prstGeom>
          <a:noFill/>
        </p:spPr>
        <p:txBody>
          <a:bodyPr wrap="square" rtlCol="0">
            <a:spAutoFit/>
          </a:bodyPr>
          <a:lstStyle/>
          <a:p>
            <a:pPr algn="ctr">
              <a:defRPr/>
            </a:pPr>
            <a:r>
              <a:rPr lang="uk-UA" sz="3200">
                <a:solidFill>
                  <a:srgbClr val="F36F2C"/>
                </a:solidFill>
                <a:latin typeface="Tahoma"/>
                <a:ea typeface="Tahoma"/>
                <a:cs typeface="Tahoma"/>
              </a:rPr>
              <a:t>Притягуються</a:t>
            </a:r>
            <a:r>
              <a:rPr lang="en-US" sz="3200">
                <a:solidFill>
                  <a:schemeClr val="bg1"/>
                </a:solidFill>
                <a:latin typeface="Tahoma"/>
                <a:ea typeface="Tahoma"/>
                <a:cs typeface="Tahoma"/>
              </a:rPr>
              <a:t>: (+/-)</a:t>
            </a:r>
            <a:endParaRPr lang="en-GB" sz="3200">
              <a:solidFill>
                <a:schemeClr val="bg1"/>
              </a:solidFill>
              <a:latin typeface="Tahoma"/>
              <a:ea typeface="Tahoma"/>
              <a:cs typeface="Tahoma"/>
            </a:endParaRPr>
          </a:p>
        </p:txBody>
      </p:sp>
      <p:sp>
        <p:nvSpPr>
          <p:cNvPr id="17" name="TextBox 16"/>
          <p:cNvSpPr txBox="1"/>
          <p:nvPr/>
        </p:nvSpPr>
        <p:spPr bwMode="auto">
          <a:xfrm>
            <a:off x="6096001" y="5326409"/>
            <a:ext cx="6022018" cy="584775"/>
          </a:xfrm>
          <a:prstGeom prst="rect">
            <a:avLst/>
          </a:prstGeom>
          <a:noFill/>
        </p:spPr>
        <p:txBody>
          <a:bodyPr wrap="square" rtlCol="0">
            <a:spAutoFit/>
          </a:bodyPr>
          <a:lstStyle/>
          <a:p>
            <a:pPr algn="ctr">
              <a:defRPr/>
            </a:pPr>
            <a:r>
              <a:rPr lang="uk-UA" sz="3200">
                <a:solidFill>
                  <a:srgbClr val="F36F2C"/>
                </a:solidFill>
                <a:latin typeface="Tahoma"/>
                <a:ea typeface="Tahoma"/>
                <a:cs typeface="Tahoma"/>
              </a:rPr>
              <a:t>Відштовхуються</a:t>
            </a:r>
            <a:r>
              <a:rPr lang="en-US" sz="3200">
                <a:solidFill>
                  <a:schemeClr val="bg1"/>
                </a:solidFill>
                <a:latin typeface="Tahoma"/>
                <a:ea typeface="Tahoma"/>
                <a:cs typeface="Tahoma"/>
              </a:rPr>
              <a:t>: (+/+) or (-/-)</a:t>
            </a:r>
            <a:endParaRPr lang="en-GB" sz="3200">
              <a:solidFill>
                <a:schemeClr val="bg1"/>
              </a:solidFill>
              <a:latin typeface="Tahoma"/>
              <a:ea typeface="Tahoma"/>
              <a:cs typeface="Tahoma"/>
            </a:endParaRPr>
          </a:p>
        </p:txBody>
      </p:sp>
      <p:grpSp>
        <p:nvGrpSpPr>
          <p:cNvPr id="26" name="Group 25"/>
          <p:cNvGrpSpPr/>
          <p:nvPr/>
        </p:nvGrpSpPr>
        <p:grpSpPr bwMode="auto">
          <a:xfrm>
            <a:off x="1310639" y="3452653"/>
            <a:ext cx="3642360" cy="1325563"/>
            <a:chOff x="1310639" y="3452653"/>
            <a:chExt cx="3642360" cy="1325563"/>
          </a:xfrm>
        </p:grpSpPr>
        <p:pic>
          <p:nvPicPr>
            <p:cNvPr id="9" name="Content Placeholder 6" descr="Graphical user interface, application&#10;&#10;Description automatically generated"/>
            <p:cNvPicPr>
              <a:picLocks noChangeAspect="1"/>
            </p:cNvPicPr>
            <p:nvPr/>
          </p:nvPicPr>
          <p:blipFill>
            <a:blip r:embed="rId2"/>
            <a:srcRect l="26357" r="28073" b="69714"/>
            <a:stretch/>
          </p:blipFill>
          <p:spPr bwMode="auto">
            <a:xfrm>
              <a:off x="1310639" y="3452653"/>
              <a:ext cx="3642360" cy="1325563"/>
            </a:xfrm>
            <a:prstGeom prst="rect">
              <a:avLst/>
            </a:prstGeom>
          </p:spPr>
        </p:pic>
        <p:sp>
          <p:nvSpPr>
            <p:cNvPr id="18" name="Arrow: Right 17"/>
            <p:cNvSpPr/>
            <p:nvPr/>
          </p:nvSpPr>
          <p:spPr bwMode="auto">
            <a:xfrm>
              <a:off x="2651760" y="3856134"/>
              <a:ext cx="396240" cy="350106"/>
            </a:xfrm>
            <a:prstGeom prst="rightArrow">
              <a:avLst>
                <a:gd name="adj1" fmla="val 50000"/>
                <a:gd name="adj2" fmla="val 50000"/>
              </a:avLst>
            </a:prstGeom>
            <a:solidFill>
              <a:srgbClr val="F36F2C"/>
            </a:solidFill>
            <a:ln>
              <a:solidFill>
                <a:srgbClr val="F36F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9" name="Arrow: Right 18"/>
            <p:cNvSpPr/>
            <p:nvPr/>
          </p:nvSpPr>
          <p:spPr bwMode="auto">
            <a:xfrm rot="10800000">
              <a:off x="3200399" y="3856134"/>
              <a:ext cx="396240" cy="350106"/>
            </a:xfrm>
            <a:prstGeom prst="rightArrow">
              <a:avLst>
                <a:gd name="adj1" fmla="val 50000"/>
                <a:gd name="adj2" fmla="val 50000"/>
              </a:avLst>
            </a:prstGeom>
            <a:solidFill>
              <a:srgbClr val="F36F2C"/>
            </a:solidFill>
            <a:ln>
              <a:solidFill>
                <a:srgbClr val="F36F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grpSp>
        <p:nvGrpSpPr>
          <p:cNvPr id="28" name="Group 27"/>
          <p:cNvGrpSpPr/>
          <p:nvPr/>
        </p:nvGrpSpPr>
        <p:grpSpPr bwMode="auto">
          <a:xfrm>
            <a:off x="6819902" y="3102547"/>
            <a:ext cx="4427820" cy="350106"/>
            <a:chOff x="6819902" y="3102547"/>
            <a:chExt cx="4427820" cy="350106"/>
          </a:xfrm>
        </p:grpSpPr>
        <p:sp>
          <p:nvSpPr>
            <p:cNvPr id="20" name="Arrow: Right 19"/>
            <p:cNvSpPr/>
            <p:nvPr/>
          </p:nvSpPr>
          <p:spPr bwMode="auto">
            <a:xfrm rot="10800000">
              <a:off x="6819902" y="3102547"/>
              <a:ext cx="396240" cy="350106"/>
            </a:xfrm>
            <a:prstGeom prst="rightArrow">
              <a:avLst>
                <a:gd name="adj1" fmla="val 50000"/>
                <a:gd name="adj2" fmla="val 50000"/>
              </a:avLst>
            </a:prstGeom>
            <a:solidFill>
              <a:srgbClr val="F36F2C"/>
            </a:solidFill>
            <a:ln>
              <a:solidFill>
                <a:srgbClr val="F36F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2" name="Arrow: Right 21"/>
            <p:cNvSpPr/>
            <p:nvPr/>
          </p:nvSpPr>
          <p:spPr bwMode="auto">
            <a:xfrm>
              <a:off x="10851482" y="3102547"/>
              <a:ext cx="396240" cy="350106"/>
            </a:xfrm>
            <a:prstGeom prst="rightArrow">
              <a:avLst>
                <a:gd name="adj1" fmla="val 50000"/>
                <a:gd name="adj2" fmla="val 50000"/>
              </a:avLst>
            </a:prstGeom>
            <a:solidFill>
              <a:srgbClr val="F36F2C"/>
            </a:solidFill>
            <a:ln>
              <a:solidFill>
                <a:srgbClr val="F36F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grpSp>
        <p:nvGrpSpPr>
          <p:cNvPr id="27" name="Group 26"/>
          <p:cNvGrpSpPr/>
          <p:nvPr/>
        </p:nvGrpSpPr>
        <p:grpSpPr bwMode="auto">
          <a:xfrm>
            <a:off x="6819902" y="4077810"/>
            <a:ext cx="4427820" cy="1339155"/>
            <a:chOff x="6819902" y="4077810"/>
            <a:chExt cx="4427820" cy="1339155"/>
          </a:xfrm>
        </p:grpSpPr>
        <p:pic>
          <p:nvPicPr>
            <p:cNvPr id="8" name="Content Placeholder 6" descr="Graphical user interface, application&#10;&#10;Description automatically generated"/>
            <p:cNvPicPr>
              <a:picLocks noChangeAspect="1"/>
            </p:cNvPicPr>
            <p:nvPr/>
          </p:nvPicPr>
          <p:blipFill>
            <a:blip r:embed="rId2"/>
            <a:srcRect r="81245" b="69714"/>
            <a:stretch/>
          </p:blipFill>
          <p:spPr bwMode="auto">
            <a:xfrm>
              <a:off x="7294389" y="4091402"/>
              <a:ext cx="1499091" cy="1325563"/>
            </a:xfrm>
            <a:prstGeom prst="rect">
              <a:avLst/>
            </a:prstGeom>
          </p:spPr>
        </p:pic>
        <p:sp>
          <p:nvSpPr>
            <p:cNvPr id="21" name="Arrow: Right 20"/>
            <p:cNvSpPr/>
            <p:nvPr/>
          </p:nvSpPr>
          <p:spPr bwMode="auto">
            <a:xfrm rot="10800000">
              <a:off x="6819902" y="4579130"/>
              <a:ext cx="396240" cy="350106"/>
            </a:xfrm>
            <a:prstGeom prst="rightArrow">
              <a:avLst>
                <a:gd name="adj1" fmla="val 50000"/>
                <a:gd name="adj2" fmla="val 50000"/>
              </a:avLst>
            </a:prstGeom>
            <a:solidFill>
              <a:srgbClr val="F36F2C"/>
            </a:solidFill>
            <a:ln>
              <a:solidFill>
                <a:srgbClr val="F36F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24" name="Content Placeholder 6" descr="Graphical user interface, application&#10;&#10;Description automatically generated"/>
            <p:cNvPicPr>
              <a:picLocks noChangeAspect="1"/>
            </p:cNvPicPr>
            <p:nvPr/>
          </p:nvPicPr>
          <p:blipFill>
            <a:blip r:embed="rId2"/>
            <a:srcRect l="24487" r="57436" b="69714"/>
            <a:stretch/>
          </p:blipFill>
          <p:spPr bwMode="auto">
            <a:xfrm>
              <a:off x="9376120" y="4077810"/>
              <a:ext cx="1444881" cy="1325563"/>
            </a:xfrm>
            <a:prstGeom prst="rect">
              <a:avLst/>
            </a:prstGeom>
          </p:spPr>
        </p:pic>
        <p:sp>
          <p:nvSpPr>
            <p:cNvPr id="25" name="Arrow: Right 24"/>
            <p:cNvSpPr/>
            <p:nvPr/>
          </p:nvSpPr>
          <p:spPr bwMode="auto">
            <a:xfrm>
              <a:off x="10851482" y="4579131"/>
              <a:ext cx="396240" cy="350106"/>
            </a:xfrm>
            <a:prstGeom prst="rightArrow">
              <a:avLst>
                <a:gd name="adj1" fmla="val 50000"/>
                <a:gd name="adj2" fmla="val 50000"/>
              </a:avLst>
            </a:prstGeom>
            <a:solidFill>
              <a:srgbClr val="F36F2C"/>
            </a:solidFill>
            <a:ln>
              <a:solidFill>
                <a:srgbClr val="F36F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uk-UA"/>
              <a:t>Ядерні реакції</a:t>
            </a:r>
            <a:endParaRPr lang="en-GB"/>
          </a:p>
        </p:txBody>
      </p:sp>
      <p:sp>
        <p:nvSpPr>
          <p:cNvPr id="3" name="Content Placeholder 2"/>
          <p:cNvSpPr>
            <a:spLocks noGrp="1"/>
          </p:cNvSpPr>
          <p:nvPr>
            <p:ph idx="1"/>
          </p:nvPr>
        </p:nvSpPr>
        <p:spPr bwMode="auto"/>
        <p:txBody>
          <a:bodyPr>
            <a:normAutofit lnSpcReduction="10000"/>
          </a:bodyPr>
          <a:lstStyle/>
          <a:p>
            <a:pPr>
              <a:defRPr/>
            </a:pPr>
            <a:r>
              <a:rPr lang="uk-UA">
                <a:solidFill>
                  <a:srgbClr val="F36F2C"/>
                </a:solidFill>
              </a:rPr>
              <a:t>Поділ</a:t>
            </a:r>
            <a:endParaRPr lang="en-US">
              <a:solidFill>
                <a:srgbClr val="F36F2C"/>
              </a:solidFill>
            </a:endParaRPr>
          </a:p>
          <a:p>
            <a:pPr lvl="1">
              <a:defRPr/>
            </a:pPr>
            <a:r>
              <a:rPr lang="uk-UA"/>
              <a:t>Одне важке ядро розпадається </a:t>
            </a:r>
            <a:br>
              <a:rPr lang="uk-UA"/>
            </a:br>
            <a:r>
              <a:rPr lang="uk-UA"/>
              <a:t>на два </a:t>
            </a:r>
            <a:r>
              <a:rPr lang="en-US"/>
              <a:t>(</a:t>
            </a:r>
            <a:r>
              <a:rPr lang="uk-UA"/>
              <a:t>або більше</a:t>
            </a:r>
            <a:r>
              <a:rPr lang="en-US"/>
              <a:t>) </a:t>
            </a:r>
            <a:r>
              <a:rPr lang="uk-UA"/>
              <a:t>ядра, </a:t>
            </a:r>
            <a:br>
              <a:rPr lang="uk-UA"/>
            </a:br>
            <a:r>
              <a:rPr lang="uk-UA"/>
              <a:t>внаслідок чого вивільняється </a:t>
            </a:r>
            <a:br>
              <a:rPr lang="uk-UA"/>
            </a:br>
            <a:r>
              <a:rPr lang="uk-UA"/>
              <a:t>енергія</a:t>
            </a:r>
            <a:endParaRPr lang="en-US"/>
          </a:p>
          <a:p>
            <a:pPr>
              <a:defRPr/>
            </a:pPr>
            <a:r>
              <a:rPr lang="uk-UA">
                <a:solidFill>
                  <a:srgbClr val="F36F2C"/>
                </a:solidFill>
              </a:rPr>
              <a:t>Синтез</a:t>
            </a:r>
            <a:endParaRPr lang="en-US">
              <a:solidFill>
                <a:srgbClr val="F36F2C"/>
              </a:solidFill>
            </a:endParaRPr>
          </a:p>
          <a:p>
            <a:pPr lvl="1">
              <a:defRPr/>
            </a:pPr>
            <a:r>
              <a:rPr lang="uk-UA"/>
              <a:t>Два легких ядра зливаються </a:t>
            </a:r>
            <a:br>
              <a:rPr lang="uk-UA"/>
            </a:br>
            <a:r>
              <a:rPr lang="uk-UA"/>
              <a:t>з утворенням важчого ядра, </a:t>
            </a:r>
            <a:br>
              <a:rPr lang="uk-UA"/>
            </a:br>
            <a:r>
              <a:rPr lang="uk-UA"/>
              <a:t>внаслідок чого вивільняється</a:t>
            </a:r>
            <a:br>
              <a:rPr lang="uk-UA"/>
            </a:br>
            <a:r>
              <a:rPr lang="uk-UA"/>
              <a:t>енергія</a:t>
            </a:r>
            <a:endParaRPr lang="en-GB"/>
          </a:p>
        </p:txBody>
      </p:sp>
      <p:sp>
        <p:nvSpPr>
          <p:cNvPr id="5" name="Slide Number Placeholder 4"/>
          <p:cNvSpPr>
            <a:spLocks noGrp="1"/>
          </p:cNvSpPr>
          <p:nvPr>
            <p:ph type="sldNum" sz="quarter" idx="12"/>
          </p:nvPr>
        </p:nvSpPr>
        <p:spPr bwMode="auto"/>
        <p:txBody>
          <a:bodyPr/>
          <a:lstStyle/>
          <a:p>
            <a:pPr>
              <a:defRPr/>
            </a:pPr>
            <a:fld id="{607FDA0D-75C2-4509-B589-D4A45AB8915E}" type="slidenum">
              <a:rPr lang="en-GB"/>
              <a:t>12</a:t>
            </a:fld>
            <a:endParaRPr lang="en-GB"/>
          </a:p>
        </p:txBody>
      </p:sp>
      <p:pic>
        <p:nvPicPr>
          <p:cNvPr id="7" name="Picture 6"/>
          <p:cNvPicPr>
            <a:picLocks noChangeAspect="1"/>
          </p:cNvPicPr>
          <p:nvPr/>
        </p:nvPicPr>
        <p:blipFill>
          <a:blip r:embed="rId2"/>
          <a:stretch/>
        </p:blipFill>
        <p:spPr bwMode="auto">
          <a:xfrm>
            <a:off x="6961051" y="1690688"/>
            <a:ext cx="4831542" cy="3627760"/>
          </a:xfrm>
          <a:prstGeom prst="rect">
            <a:avLst/>
          </a:prstGeom>
          <a:ln w="19050">
            <a:solidFill>
              <a:srgbClr val="F36F2C"/>
            </a:solidFill>
          </a:ln>
        </p:spPr>
      </p:pic>
      <p:sp>
        <p:nvSpPr>
          <p:cNvPr id="8" name="TextBox 7"/>
          <p:cNvSpPr txBox="1"/>
          <p:nvPr/>
        </p:nvSpPr>
        <p:spPr bwMode="auto">
          <a:xfrm>
            <a:off x="7296387" y="6033313"/>
            <a:ext cx="4160870" cy="276999"/>
          </a:xfrm>
          <a:prstGeom prst="rect">
            <a:avLst/>
          </a:prstGeom>
          <a:noFill/>
        </p:spPr>
        <p:txBody>
          <a:bodyPr wrap="square">
            <a:spAutoFit/>
          </a:bodyPr>
          <a:lstStyle/>
          <a:p>
            <a:pPr algn="ctr">
              <a:defRPr/>
            </a:pPr>
            <a:r>
              <a:rPr lang="uk-UA" sz="1200">
                <a:solidFill>
                  <a:srgbClr val="F36F2C"/>
                </a:solidFill>
                <a:latin typeface="Tahoma"/>
                <a:ea typeface="Tahoma"/>
                <a:cs typeface="Tahoma"/>
              </a:rPr>
              <a:t>Графіка Сари Харман</a:t>
            </a:r>
            <a:r>
              <a:rPr lang="en-US" sz="1200">
                <a:solidFill>
                  <a:srgbClr val="F36F2C"/>
                </a:solidFill>
                <a:latin typeface="Tahoma"/>
                <a:ea typeface="Tahoma"/>
                <a:cs typeface="Tahoma"/>
              </a:rPr>
              <a:t> | </a:t>
            </a:r>
            <a:r>
              <a:rPr lang="uk-UA" sz="1200">
                <a:solidFill>
                  <a:srgbClr val="F36F2C"/>
                </a:solidFill>
                <a:latin typeface="Tahoma"/>
                <a:ea typeface="Tahoma"/>
                <a:cs typeface="Tahoma"/>
              </a:rPr>
              <a:t>Департамент енергетики США</a:t>
            </a:r>
            <a:endParaRPr lang="en-GB" sz="1200">
              <a:solidFill>
                <a:srgbClr val="F36F2C"/>
              </a:solidFill>
              <a:latin typeface="Tahoma"/>
              <a:ea typeface="Tahoma"/>
              <a:cs typeface="Tahoma"/>
            </a:endParaRPr>
          </a:p>
        </p:txBody>
      </p:sp>
      <p:sp>
        <p:nvSpPr>
          <p:cNvPr id="9" name="Footer Placeholder 3"/>
          <p:cNvSpPr>
            <a:spLocks noGrp="1"/>
          </p:cNvSpPr>
          <p:nvPr>
            <p:ph type="ftr" sz="quarter" idx="11"/>
          </p:nvPr>
        </p:nvSpPr>
        <p:spPr bwMode="auto">
          <a:xfrm>
            <a:off x="838200" y="6311900"/>
            <a:ext cx="6048375" cy="365125"/>
          </a:xfrm>
        </p:spPr>
        <p:txBody>
          <a:bodyPr/>
          <a:lstStyle/>
          <a:p>
            <a:pPr>
              <a:defRPr/>
            </a:pPr>
            <a:r>
              <a:rPr lang="uk-UA"/>
              <a:t>Модуль</a:t>
            </a:r>
            <a:r>
              <a:rPr lang="en-US"/>
              <a:t> 1: </a:t>
            </a:r>
            <a:r>
              <a:rPr lang="uk-UA"/>
              <a:t>Основи Синтезу</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uk-UA"/>
              <a:t>Ядерні реакції синтезу</a:t>
            </a:r>
            <a:endParaRPr lang="en-GB"/>
          </a:p>
        </p:txBody>
      </p:sp>
      <p:sp>
        <p:nvSpPr>
          <p:cNvPr id="3" name="Content Placeholder 2"/>
          <p:cNvSpPr>
            <a:spLocks noGrp="1"/>
          </p:cNvSpPr>
          <p:nvPr>
            <p:ph idx="1"/>
          </p:nvPr>
        </p:nvSpPr>
        <p:spPr bwMode="auto"/>
        <p:txBody>
          <a:bodyPr/>
          <a:lstStyle/>
          <a:p>
            <a:pPr>
              <a:defRPr/>
            </a:pPr>
            <a:r>
              <a:rPr lang="uk-UA">
                <a:solidFill>
                  <a:schemeClr val="bg1"/>
                </a:solidFill>
              </a:rPr>
              <a:t>Найпростіша</a:t>
            </a:r>
            <a:r>
              <a:rPr lang="en-US">
                <a:solidFill>
                  <a:schemeClr val="bg1"/>
                </a:solidFill>
              </a:rPr>
              <a:t>: </a:t>
            </a:r>
            <a:r>
              <a:rPr lang="en-US">
                <a:solidFill>
                  <a:srgbClr val="F36F2C"/>
                </a:solidFill>
              </a:rPr>
              <a:t> </a:t>
            </a:r>
            <a:r>
              <a:rPr lang="uk-UA">
                <a:solidFill>
                  <a:srgbClr val="F36F2C"/>
                </a:solidFill>
              </a:rPr>
              <a:t>синтез </a:t>
            </a:r>
            <a:r>
              <a:rPr lang="en-US">
                <a:solidFill>
                  <a:srgbClr val="F36F2C"/>
                </a:solidFill>
              </a:rPr>
              <a:t>D-T</a:t>
            </a:r>
            <a:endParaRPr lang="en-US">
              <a:solidFill>
                <a:schemeClr val="bg1"/>
              </a:solidFill>
            </a:endParaRPr>
          </a:p>
          <a:p>
            <a:pPr>
              <a:defRPr/>
            </a:pPr>
            <a:endParaRPr lang="en-US">
              <a:solidFill>
                <a:srgbClr val="F36F2C"/>
              </a:solidFill>
            </a:endParaRPr>
          </a:p>
          <a:p>
            <a:pPr lvl="1">
              <a:defRPr/>
            </a:pPr>
            <a:endParaRPr lang="en-US">
              <a:solidFill>
                <a:schemeClr val="bg1"/>
              </a:solidFill>
            </a:endParaRPr>
          </a:p>
          <a:p>
            <a:pPr lvl="1">
              <a:defRPr/>
            </a:pPr>
            <a:r>
              <a:rPr lang="uk-UA">
                <a:solidFill>
                  <a:schemeClr val="bg1"/>
                </a:solidFill>
              </a:rPr>
              <a:t>Дейтерій і тритій</a:t>
            </a:r>
            <a:endParaRPr lang="en-US">
              <a:solidFill>
                <a:schemeClr val="bg1"/>
              </a:solidFill>
            </a:endParaRPr>
          </a:p>
          <a:p>
            <a:pPr lvl="1">
              <a:defRPr/>
            </a:pPr>
            <a:r>
              <a:rPr lang="uk-UA">
                <a:solidFill>
                  <a:schemeClr val="bg1"/>
                </a:solidFill>
              </a:rPr>
              <a:t>Два ізотопи водню</a:t>
            </a:r>
            <a:endParaRPr lang="en-US">
              <a:solidFill>
                <a:schemeClr val="bg1"/>
              </a:solidFill>
            </a:endParaRPr>
          </a:p>
          <a:p>
            <a:pPr marL="457200" lvl="1" indent="0">
              <a:buNone/>
              <a:defRPr/>
            </a:pPr>
            <a:endParaRPr lang="en-US">
              <a:solidFill>
                <a:schemeClr val="bg1"/>
              </a:solidFill>
            </a:endParaRPr>
          </a:p>
          <a:p>
            <a:pPr marL="457200" lvl="1" indent="0">
              <a:buNone/>
              <a:defRPr/>
            </a:pPr>
            <a:r>
              <a:rPr lang="en-US">
                <a:solidFill>
                  <a:schemeClr val="bg1"/>
                </a:solidFill>
              </a:rPr>
              <a:t>17.6 </a:t>
            </a:r>
            <a:r>
              <a:rPr lang="uk-UA">
                <a:solidFill>
                  <a:schemeClr val="bg1"/>
                </a:solidFill>
              </a:rPr>
              <a:t>МеВ</a:t>
            </a:r>
            <a:r>
              <a:rPr lang="en-US">
                <a:solidFill>
                  <a:schemeClr val="bg1"/>
                </a:solidFill>
              </a:rPr>
              <a:t> 	= </a:t>
            </a:r>
            <a:r>
              <a:rPr lang="en-GB">
                <a:ea typeface="Calibri"/>
                <a:cs typeface="Calibri"/>
              </a:rPr>
              <a:t>0.00000000000282 </a:t>
            </a:r>
            <a:r>
              <a:rPr lang="uk-UA">
                <a:ea typeface="Calibri"/>
                <a:cs typeface="Calibri"/>
              </a:rPr>
              <a:t>Дж</a:t>
            </a:r>
            <a:r>
              <a:rPr lang="en-GB">
                <a:ea typeface="Calibri"/>
                <a:cs typeface="Calibri"/>
              </a:rPr>
              <a:t>   </a:t>
            </a:r>
            <a:endParaRPr/>
          </a:p>
          <a:p>
            <a:pPr marL="457200" lvl="1" indent="0">
              <a:buNone/>
              <a:defRPr/>
            </a:pPr>
            <a:r>
              <a:rPr lang="en-GB">
                <a:ea typeface="Calibri"/>
                <a:cs typeface="Calibri"/>
              </a:rPr>
              <a:t>1 </a:t>
            </a:r>
            <a:r>
              <a:rPr lang="uk-UA">
                <a:ea typeface="Calibri"/>
                <a:cs typeface="Calibri"/>
              </a:rPr>
              <a:t>а.о.м.</a:t>
            </a:r>
            <a:r>
              <a:rPr lang="en-GB">
                <a:ea typeface="Calibri"/>
                <a:cs typeface="Calibri"/>
              </a:rPr>
              <a:t> 	 	= 1.661 x 10</a:t>
            </a:r>
            <a:r>
              <a:rPr lang="en-GB" baseline="30000">
                <a:ea typeface="Calibri"/>
                <a:cs typeface="Calibri"/>
              </a:rPr>
              <a:t>-27 </a:t>
            </a:r>
            <a:r>
              <a:rPr lang="uk-UA">
                <a:ea typeface="Calibri"/>
                <a:cs typeface="Calibri"/>
              </a:rPr>
              <a:t>кг</a:t>
            </a:r>
            <a:r>
              <a:rPr lang="en-GB">
                <a:ea typeface="Calibri"/>
                <a:cs typeface="Calibri"/>
              </a:rPr>
              <a:t> </a:t>
            </a:r>
            <a:br>
              <a:rPr lang="en-GB">
                <a:ea typeface="Calibri"/>
                <a:cs typeface="Calibri"/>
              </a:rPr>
            </a:br>
            <a:r>
              <a:rPr lang="en-GB">
                <a:ea typeface="Calibri"/>
                <a:cs typeface="Calibri"/>
              </a:rPr>
              <a:t>			= 0.000000000000000000000000001661 </a:t>
            </a:r>
            <a:r>
              <a:rPr lang="uk-UA">
                <a:ea typeface="Calibri"/>
                <a:cs typeface="Calibri"/>
              </a:rPr>
              <a:t>кг</a:t>
            </a:r>
            <a:endParaRPr lang="en-GB">
              <a:ea typeface="Calibri"/>
              <a:cs typeface="Calibri"/>
            </a:endParaRPr>
          </a:p>
        </p:txBody>
      </p:sp>
      <p:sp>
        <p:nvSpPr>
          <p:cNvPr id="4" name="Footer Placeholder 3"/>
          <p:cNvSpPr>
            <a:spLocks noGrp="1"/>
          </p:cNvSpPr>
          <p:nvPr>
            <p:ph type="ftr" sz="quarter" idx="11"/>
          </p:nvPr>
        </p:nvSpPr>
        <p:spPr bwMode="auto"/>
        <p:txBody>
          <a:bodyPr/>
          <a:lstStyle/>
          <a:p>
            <a:pPr>
              <a:defRPr/>
            </a:pPr>
            <a:r>
              <a:rPr lang="uk-UA"/>
              <a:t>Модуль </a:t>
            </a:r>
            <a:r>
              <a:rPr lang="en-US"/>
              <a:t>1: </a:t>
            </a:r>
            <a:r>
              <a:rPr lang="uk-UA"/>
              <a:t>Основи Синтезу</a:t>
            </a:r>
            <a:endParaRPr lang="en-GB"/>
          </a:p>
        </p:txBody>
      </p:sp>
      <p:sp>
        <p:nvSpPr>
          <p:cNvPr id="5" name="Slide Number Placeholder 4"/>
          <p:cNvSpPr>
            <a:spLocks noGrp="1"/>
          </p:cNvSpPr>
          <p:nvPr>
            <p:ph type="sldNum" sz="quarter" idx="12"/>
          </p:nvPr>
        </p:nvSpPr>
        <p:spPr bwMode="auto"/>
        <p:txBody>
          <a:bodyPr/>
          <a:lstStyle/>
          <a:p>
            <a:pPr>
              <a:defRPr/>
            </a:pPr>
            <a:fld id="{607FDA0D-75C2-4509-B589-D4A45AB8915E}" type="slidenum">
              <a:rPr lang="en-GB"/>
              <a:t>13</a:t>
            </a:fld>
            <a:endParaRPr lang="en-GB"/>
          </a:p>
        </p:txBody>
      </p:sp>
      <mc:AlternateContent xmlns:mc="http://schemas.openxmlformats.org/markup-compatibility/2006">
        <mc:Choice xmlns:a14="http://schemas.microsoft.com/office/drawing/2010/main" Requires="a14">
          <p:sp>
            <p:nvSpPr>
              <p:cNvPr id="6" name="TextBox 5"/>
              <p:cNvSpPr txBox="1"/>
              <p:nvPr/>
            </p:nvSpPr>
            <p:spPr bwMode="auto">
              <a:xfrm>
                <a:off x="2515501" y="2390567"/>
                <a:ext cx="7160998" cy="625684"/>
              </a:xfrm>
              <a:prstGeom prst="rect">
                <a:avLst/>
              </a:prstGeom>
              <a:noFill/>
            </p:spPr>
            <p:txBody>
              <a:bodyPr wrap="square" lIns="0" tIns="0" rIns="0" bIns="0" rtlCol="0">
                <a:spAutoFit/>
              </a:bodyPr>
              <a:lstStyle/>
              <a:p>
                <a:pPr>
                  <a:defRPr/>
                </a:pPr>
                <mc:AlternateContent>
                  <mc:Choice Requires="a14">
                    <a14:m>
                      <m:oMathPara xmlns:m="http://schemas.openxmlformats.org/officeDocument/2006/math">
                        <m:oMathParaPr>
                          <m:jc m:val="centerGroup"/>
                        </m:oMathParaPr>
                        <m:oMath xmlns:m="http://schemas.openxmlformats.org/officeDocument/2006/math">
                          <m:sPre>
                            <m:sPrePr>
                              <m:ctrlPr>
                                <a:rPr lang="en-GB" sz="4000" i="1">
                                  <a:solidFill>
                                    <a:schemeClr val="bg1"/>
                                  </a:solidFill>
                                  <a:latin typeface="Cambria Math" panose="02040503050406030204" pitchFamily="18" charset="0"/>
                                  <a:ea typeface="Cambria Math"/>
                                  <a:cs typeface="Cambria Math"/>
                                </a:rPr>
                              </m:ctrlPr>
                            </m:sPrePr>
                            <m:sub>
                              <m:r>
                                <a:rPr lang="en-US" sz="4000">
                                  <a:solidFill>
                                    <a:schemeClr val="bg1"/>
                                  </a:solidFill>
                                  <a:latin typeface="Cambria Math"/>
                                </a:rPr>
                                <m:t>1</m:t>
                              </m:r>
                            </m:sub>
                            <m:sup>
                              <m:r>
                                <a:rPr lang="en-US" sz="4000">
                                  <a:solidFill>
                                    <a:schemeClr val="bg1"/>
                                  </a:solidFill>
                                  <a:latin typeface="Cambria Math"/>
                                </a:rPr>
                                <m:t>2</m:t>
                              </m:r>
                            </m:sup>
                            <m:e>
                              <m:r>
                                <m:rPr>
                                  <m:nor/>
                                </m:rPr>
                                <a:rPr lang="en-US" sz="4000">
                                  <a:solidFill>
                                    <a:schemeClr val="bg1"/>
                                  </a:solidFill>
                                  <a:latin typeface="Cambria Math"/>
                                </a:rPr>
                                <m:t>H</m:t>
                              </m:r>
                            </m:e>
                          </m:sPre>
                          <m:r>
                            <m:rPr>
                              <m:nor/>
                            </m:rPr>
                            <a:rPr lang="en-US" sz="4000">
                              <a:solidFill>
                                <a:schemeClr val="bg1"/>
                              </a:solidFill>
                              <a:latin typeface="Cambria Math"/>
                            </a:rPr>
                            <m:t> +</m:t>
                          </m:r>
                          <m:sPre>
                            <m:sPrePr>
                              <m:ctrlPr>
                                <a:rPr lang="en-GB" sz="4000" i="1">
                                  <a:solidFill>
                                    <a:schemeClr val="bg1"/>
                                  </a:solidFill>
                                  <a:latin typeface="Cambria Math" panose="02040503050406030204" pitchFamily="18" charset="0"/>
                                  <a:ea typeface="Cambria Math"/>
                                  <a:cs typeface="Cambria Math"/>
                                </a:rPr>
                              </m:ctrlPr>
                            </m:sPrePr>
                            <m:sub>
                              <m:r>
                                <a:rPr lang="en-US" sz="4000">
                                  <a:solidFill>
                                    <a:schemeClr val="bg1"/>
                                  </a:solidFill>
                                  <a:latin typeface="Cambria Math"/>
                                </a:rPr>
                                <m:t>1</m:t>
                              </m:r>
                            </m:sub>
                            <m:sup>
                              <m:r>
                                <a:rPr lang="en-US" sz="4000" b="0" i="1">
                                  <a:solidFill>
                                    <a:schemeClr val="bg1"/>
                                  </a:solidFill>
                                  <a:latin typeface="Cambria Math"/>
                                </a:rPr>
                                <m:t>3</m:t>
                              </m:r>
                            </m:sup>
                            <m:e>
                              <m:r>
                                <m:rPr>
                                  <m:nor/>
                                </m:rPr>
                                <a:rPr lang="en-US" sz="4000">
                                  <a:solidFill>
                                    <a:schemeClr val="bg1"/>
                                  </a:solidFill>
                                  <a:latin typeface="Cambria Math"/>
                                </a:rPr>
                                <m:t>H</m:t>
                              </m:r>
                            </m:e>
                          </m:sPre>
                          <m:r>
                            <a:rPr lang="en-US" sz="4000" i="1">
                              <a:solidFill>
                                <a:schemeClr val="bg1"/>
                              </a:solidFill>
                              <a:latin typeface="Cambria Math"/>
                              <a:ea typeface="Cambria Math"/>
                            </a:rPr>
                            <m:t>→</m:t>
                          </m:r>
                          <m:sPre>
                            <m:sPrePr>
                              <m:ctrlPr>
                                <a:rPr lang="en-GB" sz="4000" i="1">
                                  <a:solidFill>
                                    <a:schemeClr val="bg1"/>
                                  </a:solidFill>
                                  <a:latin typeface="Cambria Math" panose="02040503050406030204" pitchFamily="18" charset="0"/>
                                  <a:ea typeface="Cambria Math"/>
                                  <a:cs typeface="Cambria Math"/>
                                </a:rPr>
                              </m:ctrlPr>
                            </m:sPrePr>
                            <m:sub>
                              <m:r>
                                <a:rPr lang="en-US" sz="4000" b="0" i="0">
                                  <a:solidFill>
                                    <a:schemeClr val="bg1"/>
                                  </a:solidFill>
                                  <a:latin typeface="Cambria Math"/>
                                </a:rPr>
                                <m:t>2</m:t>
                              </m:r>
                            </m:sub>
                            <m:sup>
                              <m:r>
                                <a:rPr lang="en-US" sz="4000" b="0" i="1">
                                  <a:solidFill>
                                    <a:schemeClr val="bg1"/>
                                  </a:solidFill>
                                  <a:latin typeface="Cambria Math"/>
                                </a:rPr>
                                <m:t>4</m:t>
                              </m:r>
                            </m:sup>
                            <m:e>
                              <m:r>
                                <m:rPr>
                                  <m:nor/>
                                </m:rPr>
                                <a:rPr lang="en-US" sz="4000">
                                  <a:solidFill>
                                    <a:schemeClr val="bg1"/>
                                  </a:solidFill>
                                  <a:latin typeface="Cambria Math"/>
                                </a:rPr>
                                <m:t>H</m:t>
                              </m:r>
                              <m:r>
                                <m:rPr>
                                  <m:nor/>
                                </m:rPr>
                                <a:rPr lang="en-US" sz="4000" b="0" i="0">
                                  <a:solidFill>
                                    <a:schemeClr val="bg1"/>
                                  </a:solidFill>
                                  <a:latin typeface="Cambria Math"/>
                                </a:rPr>
                                <m:t>e</m:t>
                              </m:r>
                            </m:e>
                          </m:sPre>
                          <m:r>
                            <a:rPr lang="en-US" sz="4000">
                              <a:solidFill>
                                <a:schemeClr val="bg1"/>
                              </a:solidFill>
                              <a:latin typeface="Cambria Math"/>
                            </a:rPr>
                            <m:t>+</m:t>
                          </m:r>
                          <m:r>
                            <m:rPr>
                              <m:sty m:val="p"/>
                            </m:rPr>
                            <a:rPr lang="en-US" sz="4000" b="0" i="0">
                              <a:solidFill>
                                <a:schemeClr val="bg1"/>
                              </a:solidFill>
                              <a:latin typeface="Cambria Math"/>
                            </a:rPr>
                            <m:t>n</m:t>
                          </m:r>
                          <m:r>
                            <a:rPr lang="en-US" sz="4000" b="0" i="0">
                              <a:solidFill>
                                <a:schemeClr val="bg1"/>
                              </a:solidFill>
                              <a:latin typeface="Cambria Math"/>
                            </a:rPr>
                            <m:t>+17.6 МеВ</m:t>
                          </m:r>
                        </m:oMath>
                      </m:oMathPara>
                    </a14:m>
                  </mc:Choice>
                  <mc:Fallback xmlns:m="http://schemas.openxmlformats.org/officeDocument/2006/math" xmlns:w="http://schemas.openxmlformats.org/wordprocessingml/2006/main" xmlns=""/>
                </mc:AlternateContent>
                <a:endParaRPr lang="en-GB" sz="3200">
                  <a:solidFill>
                    <a:schemeClr val="bg1"/>
                  </a:solidFill>
                  <a:latin typeface="Cambria Math"/>
                </a:endParaRPr>
              </a:p>
            </p:txBody>
          </p:sp>
        </mc:Choice>
        <mc:Fallback>
          <p:sp>
            <p:nvSpPr>
              <p:cNvPr id="6" name="TextBox 5"/>
              <p:cNvSpPr txBox="1">
                <a:spLocks noRot="1" noChangeAspect="1" noMove="1" noResize="1" noEditPoints="1" noAdjustHandles="1" noChangeArrowheads="1" noChangeShapeType="1" noTextEdit="1"/>
              </p:cNvSpPr>
              <p:nvPr/>
            </p:nvSpPr>
            <p:spPr bwMode="auto">
              <a:xfrm>
                <a:off x="2515501" y="2390567"/>
                <a:ext cx="7160998" cy="625684"/>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8" name="TextBox 7"/>
              <p:cNvSpPr txBox="1"/>
              <p:nvPr/>
            </p:nvSpPr>
            <p:spPr bwMode="auto">
              <a:xfrm>
                <a:off x="7847861" y="4640553"/>
                <a:ext cx="4344140" cy="954107"/>
              </a:xfrm>
              <a:prstGeom prst="rect">
                <a:avLst/>
              </a:prstGeom>
              <a:noFill/>
            </p:spPr>
            <p:txBody>
              <a:bodyPr wrap="square" rtlCol="0">
                <a:spAutoFit/>
              </a:bodyPr>
              <a:lstStyle/>
              <a:p>
                <a:pPr>
                  <a:defRPr/>
                </a:pPr>
                <mc:AlternateContent>
                  <mc:Choice Requires="a14">
                    <a14:m>
                      <m:oMath xmlns:m="http://schemas.openxmlformats.org/officeDocument/2006/math">
                        <m:r>
                          <a:rPr lang="en-US" sz="2800" i="1">
                            <a:solidFill>
                              <a:srgbClr val="F36F2C"/>
                            </a:solidFill>
                            <a:latin typeface="Cambria Math"/>
                            <a:ea typeface="Cambria Math"/>
                          </a:rPr>
                          <m:t>→</m:t>
                        </m:r>
                      </m:oMath>
                    </a14:m>
                  </mc:Choice>
                  <mc:Fallback xmlns:m="http://schemas.openxmlformats.org/officeDocument/2006/math" xmlns:w="http://schemas.openxmlformats.org/wordprocessingml/2006/main" xmlns=""/>
                </mc:AlternateContent>
                <a:r>
                  <a:rPr lang="en-US" sz="2800">
                    <a:solidFill>
                      <a:srgbClr val="F36F2C"/>
                    </a:solidFill>
                    <a:latin typeface="Tahoma"/>
                    <a:ea typeface="Calibri"/>
                    <a:cs typeface="Calibri"/>
                  </a:rPr>
                  <a:t> </a:t>
                </a:r>
                <a:r>
                  <a:rPr lang="uk-UA" sz="2800">
                    <a:solidFill>
                      <a:srgbClr val="F36F2C"/>
                    </a:solidFill>
                    <a:latin typeface="Tahoma"/>
                    <a:ea typeface="Calibri"/>
                    <a:cs typeface="Calibri"/>
                  </a:rPr>
                  <a:t>багато енергії від двох дуже малих частинок</a:t>
                </a:r>
                <a:r>
                  <a:rPr lang="en-US" sz="2800">
                    <a:solidFill>
                      <a:srgbClr val="F36F2C"/>
                    </a:solidFill>
                    <a:latin typeface="Tahoma"/>
                    <a:ea typeface="Calibri"/>
                    <a:cs typeface="Calibri"/>
                  </a:rPr>
                  <a:t>!</a:t>
                </a:r>
                <a:endParaRPr lang="en-GB" sz="2800">
                  <a:solidFill>
                    <a:srgbClr val="F36F2C"/>
                  </a:solidFill>
                  <a:latin typeface="Tahoma"/>
                  <a:ea typeface="Calibri"/>
                  <a:cs typeface="Calibri"/>
                </a:endParaRPr>
              </a:p>
            </p:txBody>
          </p:sp>
        </mc:Choice>
        <mc:Fallback>
          <p:sp>
            <p:nvSpPr>
              <p:cNvPr id="8" name="TextBox 7"/>
              <p:cNvSpPr txBox="1">
                <a:spLocks noRot="1" noChangeAspect="1" noMove="1" noResize="1" noEditPoints="1" noAdjustHandles="1" noChangeArrowheads="1" noChangeShapeType="1" noTextEdit="1"/>
              </p:cNvSpPr>
              <p:nvPr/>
            </p:nvSpPr>
            <p:spPr bwMode="auto">
              <a:xfrm>
                <a:off x="7847861" y="4640553"/>
                <a:ext cx="4344140" cy="954107"/>
              </a:xfrm>
              <a:prstGeom prst="rect">
                <a:avLst/>
              </a:prstGeom>
              <a:blipFill>
                <a:blip r:embed="rId3"/>
                <a:stretch>
                  <a:fillRect l="-2805" t="-7006" r="-4488" b="-16561"/>
                </a:stretch>
              </a:blipFill>
            </p:spPr>
            <p:txBody>
              <a:bodyPr/>
              <a:lstStyle/>
              <a:p>
                <a:r>
                  <a:rPr lang="en-GB">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uk-UA"/>
              <a:t>Класна вправа</a:t>
            </a:r>
            <a:r>
              <a:rPr lang="en-US"/>
              <a:t> 1.2</a:t>
            </a:r>
            <a:endParaRPr lang="en-GB"/>
          </a:p>
        </p:txBody>
      </p:sp>
      <p:sp>
        <p:nvSpPr>
          <p:cNvPr id="3" name="Content Placeholder 2"/>
          <p:cNvSpPr>
            <a:spLocks noGrp="1"/>
          </p:cNvSpPr>
          <p:nvPr>
            <p:ph idx="1"/>
          </p:nvPr>
        </p:nvSpPr>
        <p:spPr bwMode="auto">
          <a:xfrm>
            <a:off x="838200" y="1300073"/>
            <a:ext cx="10515600" cy="4376737"/>
          </a:xfrm>
        </p:spPr>
        <p:txBody>
          <a:bodyPr>
            <a:noAutofit/>
          </a:bodyPr>
          <a:lstStyle/>
          <a:p>
            <a:pPr marL="0" indent="0">
              <a:buNone/>
              <a:defRPr/>
            </a:pPr>
            <a:r>
              <a:rPr lang="uk-UA" sz="2000">
                <a:ea typeface="Calibri"/>
                <a:cs typeface="Calibri"/>
              </a:rPr>
              <a:t>Поняття про густину енергії є дуже важливим у фізиці. І хоча воно виглядає складним</a:t>
            </a:r>
            <a:r>
              <a:rPr lang="en-GB" sz="2000">
                <a:ea typeface="Calibri"/>
                <a:cs typeface="Calibri"/>
              </a:rPr>
              <a:t>, </a:t>
            </a:r>
            <a:r>
              <a:rPr lang="uk-UA" sz="2000">
                <a:ea typeface="Calibri"/>
                <a:cs typeface="Calibri"/>
              </a:rPr>
              <a:t>воно зводиться до того, </a:t>
            </a:r>
            <a:r>
              <a:rPr lang="en-GB" sz="2000">
                <a:ea typeface="Calibri"/>
                <a:cs typeface="Calibri"/>
              </a:rPr>
              <a:t>“</a:t>
            </a:r>
            <a:r>
              <a:rPr lang="uk-UA" sz="2000">
                <a:ea typeface="Calibri"/>
                <a:cs typeface="Calibri"/>
              </a:rPr>
              <a:t>скільки енергії припадає на </a:t>
            </a:r>
            <a:r>
              <a:rPr lang="ru-RU" sz="2000">
                <a:ea typeface="Calibri"/>
                <a:cs typeface="Calibri"/>
              </a:rPr>
              <a:t> одиницю об’єму речовини</a:t>
            </a:r>
            <a:r>
              <a:rPr lang="en-GB" sz="2000">
                <a:ea typeface="Calibri"/>
                <a:cs typeface="Calibri"/>
              </a:rPr>
              <a:t>”. </a:t>
            </a:r>
            <a:r>
              <a:rPr lang="uk-UA" sz="2000">
                <a:ea typeface="Calibri"/>
                <a:cs typeface="Calibri"/>
              </a:rPr>
              <a:t>Якщо спалити </a:t>
            </a:r>
            <a:r>
              <a:rPr lang="en-GB" sz="2000">
                <a:ea typeface="Calibri"/>
                <a:cs typeface="Calibri"/>
              </a:rPr>
              <a:t>1 </a:t>
            </a:r>
            <a:r>
              <a:rPr lang="uk-UA" sz="2000">
                <a:ea typeface="Calibri"/>
                <a:cs typeface="Calibri"/>
              </a:rPr>
              <a:t>літр бензину та виміряти кількість енергії, яка виділилась,</a:t>
            </a:r>
            <a:r>
              <a:rPr lang="en-GB" sz="2000">
                <a:ea typeface="Calibri"/>
                <a:cs typeface="Calibri"/>
              </a:rPr>
              <a:t> (</a:t>
            </a:r>
            <a:r>
              <a:rPr lang="uk-UA" sz="2000">
                <a:ea typeface="Calibri"/>
                <a:cs typeface="Calibri"/>
              </a:rPr>
              <a:t>у формі тепла</a:t>
            </a:r>
            <a:r>
              <a:rPr lang="en-GB" sz="2000">
                <a:ea typeface="Calibri"/>
                <a:cs typeface="Calibri"/>
              </a:rPr>
              <a:t>)</a:t>
            </a:r>
            <a:r>
              <a:rPr lang="uk-UA" sz="2000">
                <a:ea typeface="Calibri"/>
                <a:cs typeface="Calibri"/>
              </a:rPr>
              <a:t>, потім поділити її на об’єм бензину, який було спалено</a:t>
            </a:r>
            <a:r>
              <a:rPr lang="en-GB" sz="2000">
                <a:ea typeface="Calibri"/>
                <a:cs typeface="Calibri"/>
              </a:rPr>
              <a:t>, </a:t>
            </a:r>
            <a:r>
              <a:rPr lang="uk-UA" sz="2000">
                <a:ea typeface="Calibri"/>
                <a:cs typeface="Calibri"/>
              </a:rPr>
              <a:t>то вийде міра густини енергії</a:t>
            </a:r>
            <a:r>
              <a:rPr lang="en-GB" sz="2000">
                <a:ea typeface="Calibri"/>
                <a:cs typeface="Calibri"/>
              </a:rPr>
              <a:t>. </a:t>
            </a:r>
            <a:r>
              <a:rPr lang="uk-UA" sz="2000">
                <a:ea typeface="Calibri"/>
                <a:cs typeface="Calibri"/>
              </a:rPr>
              <a:t>Густину енергії можна виміряти для будь-якого пального</a:t>
            </a:r>
            <a:r>
              <a:rPr lang="en-GB" sz="2000">
                <a:ea typeface="Calibri"/>
                <a:cs typeface="Calibri"/>
              </a:rPr>
              <a:t>. </a:t>
            </a:r>
            <a:endParaRPr lang="nl-NL" sz="2000"/>
          </a:p>
          <a:p>
            <a:pPr marL="342900" indent="-342900">
              <a:buFont typeface="+mj-lt"/>
              <a:buAutoNum type="alphaLcParenR"/>
              <a:defRPr/>
            </a:pPr>
            <a:r>
              <a:rPr lang="uk-UA" sz="1800"/>
              <a:t>Розгляньте пальне, наведене внизу. В якого пального, на Вашу думку, найвища густина енергії</a:t>
            </a:r>
            <a:r>
              <a:rPr lang="en-US" sz="1800"/>
              <a:t>? </a:t>
            </a:r>
            <a:r>
              <a:rPr lang="uk-UA" sz="1800"/>
              <a:t>В якого пального, на Вашу думку, найнижча густина енергії</a:t>
            </a:r>
            <a:r>
              <a:rPr lang="en-US" sz="1800"/>
              <a:t>? </a:t>
            </a:r>
            <a:r>
              <a:rPr lang="uk-UA" sz="1800"/>
              <a:t>Розташуйте пальне в порядку зменшення густини енергії</a:t>
            </a:r>
            <a:r>
              <a:rPr lang="en-US" sz="1800"/>
              <a:t>.</a:t>
            </a:r>
            <a:endParaRPr/>
          </a:p>
          <a:p>
            <a:pPr marL="342900" indent="-342900">
              <a:buFont typeface="+mj-lt"/>
              <a:buAutoNum type="alphaLcParenR"/>
              <a:defRPr/>
            </a:pPr>
            <a:endParaRPr lang="en-US" sz="1800"/>
          </a:p>
          <a:p>
            <a:pPr marL="342900" indent="-342900">
              <a:buFont typeface="+mj-lt"/>
              <a:buAutoNum type="alphaLcParenR"/>
              <a:defRPr/>
            </a:pPr>
            <a:r>
              <a:rPr lang="uk-UA" sz="1800"/>
              <a:t>Порівняйте Ваш список зі списком щонайменше ще одного студента</a:t>
            </a:r>
            <a:r>
              <a:rPr lang="en-US" sz="1800"/>
              <a:t>. </a:t>
            </a:r>
            <a:r>
              <a:rPr lang="uk-UA" sz="1800"/>
              <a:t>Поясніть, чому Ви розташували пальне саме в такому порядку</a:t>
            </a:r>
            <a:r>
              <a:rPr lang="en-US" sz="1800"/>
              <a:t>.</a:t>
            </a:r>
            <a:endParaRPr/>
          </a:p>
          <a:p>
            <a:pPr marL="342900" indent="-342900">
              <a:buFont typeface="+mj-lt"/>
              <a:buAutoNum type="alphaLcParenR"/>
              <a:defRPr/>
            </a:pPr>
            <a:endParaRPr lang="en-US" sz="1800"/>
          </a:p>
          <a:p>
            <a:pPr marL="342900" indent="-342900">
              <a:buFont typeface="+mj-lt"/>
              <a:buAutoNum type="alphaLcParenR"/>
              <a:defRPr/>
            </a:pPr>
            <a:r>
              <a:rPr lang="uk-UA" sz="1800"/>
              <a:t>Знайдіть табличні дані про густину енергії</a:t>
            </a:r>
            <a:r>
              <a:rPr lang="en-US" sz="1800"/>
              <a:t>. </a:t>
            </a:r>
            <a:r>
              <a:rPr lang="uk-UA" sz="1800"/>
              <a:t>Порівняйте Ваш список з табличними даними</a:t>
            </a:r>
            <a:r>
              <a:rPr lang="en-US" sz="1800"/>
              <a:t>. </a:t>
            </a:r>
            <a:r>
              <a:rPr lang="uk-UA" sz="1800"/>
              <a:t>Наскільки близькими є Ваші оцінки до табличних даних	</a:t>
            </a:r>
            <a:r>
              <a:rPr lang="en-US" sz="1800"/>
              <a:t>?</a:t>
            </a:r>
            <a:endParaRPr/>
          </a:p>
          <a:p>
            <a:pPr marL="0" indent="0">
              <a:buNone/>
              <a:defRPr/>
            </a:pPr>
            <a:endParaRPr lang="en-US" sz="1800"/>
          </a:p>
        </p:txBody>
      </p:sp>
      <p:sp>
        <p:nvSpPr>
          <p:cNvPr id="4" name="Footer Placeholder 3"/>
          <p:cNvSpPr>
            <a:spLocks noGrp="1"/>
          </p:cNvSpPr>
          <p:nvPr>
            <p:ph type="ftr" sz="quarter" idx="11"/>
          </p:nvPr>
        </p:nvSpPr>
        <p:spPr bwMode="auto"/>
        <p:txBody>
          <a:bodyPr/>
          <a:lstStyle/>
          <a:p>
            <a:pPr>
              <a:defRPr/>
            </a:pPr>
            <a:r>
              <a:rPr lang="uk-UA"/>
              <a:t>Модуль </a:t>
            </a:r>
            <a:r>
              <a:rPr lang="en-US"/>
              <a:t>1: </a:t>
            </a:r>
            <a:r>
              <a:rPr lang="uk-UA"/>
              <a:t>Основи Синтезу</a:t>
            </a:r>
            <a:endParaRPr lang="en-GB"/>
          </a:p>
        </p:txBody>
      </p:sp>
      <p:sp>
        <p:nvSpPr>
          <p:cNvPr id="5" name="Slide Number Placeholder 4"/>
          <p:cNvSpPr>
            <a:spLocks noGrp="1"/>
          </p:cNvSpPr>
          <p:nvPr>
            <p:ph type="sldNum" sz="quarter" idx="12"/>
          </p:nvPr>
        </p:nvSpPr>
        <p:spPr bwMode="auto"/>
        <p:txBody>
          <a:bodyPr/>
          <a:lstStyle/>
          <a:p>
            <a:pPr>
              <a:defRPr/>
            </a:pPr>
            <a:fld id="{607FDA0D-75C2-4509-B589-D4A45AB8915E}" type="slidenum">
              <a:rPr lang="en-GB"/>
              <a:t>14</a:t>
            </a:fld>
            <a:endParaRPr lang="en-GB"/>
          </a:p>
        </p:txBody>
      </p:sp>
      <p:sp>
        <p:nvSpPr>
          <p:cNvPr id="9" name="TextBox 8"/>
          <p:cNvSpPr txBox="1"/>
          <p:nvPr/>
        </p:nvSpPr>
        <p:spPr bwMode="auto">
          <a:xfrm>
            <a:off x="838200" y="5675627"/>
            <a:ext cx="9975160" cy="341632"/>
          </a:xfrm>
          <a:prstGeom prst="rect">
            <a:avLst/>
          </a:prstGeom>
          <a:noFill/>
        </p:spPr>
        <p:txBody>
          <a:bodyPr wrap="square">
            <a:spAutoFit/>
          </a:bodyPr>
          <a:lstStyle/>
          <a:p>
            <a:pPr marR="0" lvl="0" algn="l" defTabSz="914400">
              <a:lnSpc>
                <a:spcPct val="90000"/>
              </a:lnSpc>
              <a:spcBef>
                <a:spcPts val="1000"/>
              </a:spcBef>
              <a:spcAft>
                <a:spcPts val="0"/>
              </a:spcAft>
              <a:buClrTx/>
              <a:buSzTx/>
              <a:defRPr/>
            </a:pPr>
            <a:r>
              <a:rPr lang="uk-UA" sz="1800" b="1" i="0" u="none" strike="noStrike" cap="none" spc="0">
                <a:ln>
                  <a:noFill/>
                </a:ln>
                <a:solidFill>
                  <a:srgbClr val="F36F2C"/>
                </a:solidFill>
                <a:latin typeface="Tahoma"/>
                <a:ea typeface="Tahoma"/>
                <a:cs typeface="Tahoma"/>
              </a:rPr>
              <a:t>бензин</a:t>
            </a:r>
            <a:r>
              <a:rPr lang="en-US" sz="1800" b="1" i="0" u="none" strike="noStrike" cap="none" spc="0">
                <a:ln>
                  <a:noFill/>
                </a:ln>
                <a:solidFill>
                  <a:srgbClr val="F36F2C"/>
                </a:solidFill>
                <a:latin typeface="Tahoma"/>
                <a:ea typeface="Tahoma"/>
                <a:cs typeface="Tahoma"/>
              </a:rPr>
              <a:t> – </a:t>
            </a:r>
            <a:r>
              <a:rPr lang="uk-UA" sz="1800" b="1" i="0" u="none" strike="noStrike" cap="none" spc="0">
                <a:ln>
                  <a:noFill/>
                </a:ln>
                <a:solidFill>
                  <a:srgbClr val="F36F2C"/>
                </a:solidFill>
                <a:latin typeface="Tahoma"/>
                <a:ea typeface="Tahoma"/>
                <a:cs typeface="Tahoma"/>
              </a:rPr>
              <a:t>нафта</a:t>
            </a:r>
            <a:r>
              <a:rPr lang="en-US" sz="1800" b="1" i="0" u="none" strike="noStrike" cap="none" spc="0">
                <a:ln>
                  <a:noFill/>
                </a:ln>
                <a:solidFill>
                  <a:srgbClr val="F36F2C"/>
                </a:solidFill>
                <a:latin typeface="Tahoma"/>
                <a:ea typeface="Tahoma"/>
                <a:cs typeface="Tahoma"/>
              </a:rPr>
              <a:t> – </a:t>
            </a:r>
            <a:r>
              <a:rPr lang="uk-UA" sz="1800" b="1" i="0" u="none" strike="noStrike" cap="none" spc="0">
                <a:ln>
                  <a:noFill/>
                </a:ln>
                <a:solidFill>
                  <a:srgbClr val="F36F2C"/>
                </a:solidFill>
                <a:latin typeface="Tahoma"/>
                <a:ea typeface="Tahoma"/>
                <a:cs typeface="Tahoma"/>
              </a:rPr>
              <a:t>вугілля</a:t>
            </a:r>
            <a:r>
              <a:rPr lang="en-US" sz="1800" b="1" i="0" u="none" strike="noStrike" cap="none" spc="0">
                <a:ln>
                  <a:noFill/>
                </a:ln>
                <a:solidFill>
                  <a:srgbClr val="F36F2C"/>
                </a:solidFill>
                <a:latin typeface="Tahoma"/>
                <a:ea typeface="Tahoma"/>
                <a:cs typeface="Tahoma"/>
              </a:rPr>
              <a:t> – </a:t>
            </a:r>
            <a:r>
              <a:rPr lang="uk-UA" sz="1800" b="1" i="0" u="none" strike="noStrike" cap="none" spc="0">
                <a:ln>
                  <a:noFill/>
                </a:ln>
                <a:solidFill>
                  <a:srgbClr val="F36F2C"/>
                </a:solidFill>
                <a:latin typeface="Tahoma"/>
                <a:ea typeface="Tahoma"/>
                <a:cs typeface="Tahoma"/>
              </a:rPr>
              <a:t>деревина</a:t>
            </a:r>
            <a:r>
              <a:rPr lang="en-US" sz="1800" b="1" i="0" u="none" strike="noStrike" cap="none" spc="0">
                <a:ln>
                  <a:noFill/>
                </a:ln>
                <a:solidFill>
                  <a:srgbClr val="F36F2C"/>
                </a:solidFill>
                <a:latin typeface="Tahoma"/>
                <a:ea typeface="Tahoma"/>
                <a:cs typeface="Tahoma"/>
              </a:rPr>
              <a:t> – </a:t>
            </a:r>
            <a:r>
              <a:rPr lang="uk-UA" sz="1800" b="1" i="0" u="none" strike="noStrike" cap="none" spc="0">
                <a:ln>
                  <a:noFill/>
                </a:ln>
                <a:solidFill>
                  <a:srgbClr val="F36F2C"/>
                </a:solidFill>
                <a:latin typeface="Tahoma"/>
                <a:ea typeface="Tahoma"/>
                <a:cs typeface="Tahoma"/>
              </a:rPr>
              <a:t>водень</a:t>
            </a:r>
            <a:r>
              <a:rPr lang="en-US" sz="1800" b="1" i="0" u="none" strike="noStrike" cap="none" spc="0">
                <a:ln>
                  <a:noFill/>
                </a:ln>
                <a:solidFill>
                  <a:srgbClr val="F36F2C"/>
                </a:solidFill>
                <a:latin typeface="Tahoma"/>
                <a:ea typeface="Tahoma"/>
                <a:cs typeface="Tahoma"/>
              </a:rPr>
              <a:t> (</a:t>
            </a:r>
            <a:r>
              <a:rPr lang="uk-UA" sz="1800" b="1" i="0" u="none" strike="noStrike" cap="none" spc="0">
                <a:ln>
                  <a:noFill/>
                </a:ln>
                <a:solidFill>
                  <a:srgbClr val="F36F2C"/>
                </a:solidFill>
                <a:latin typeface="Tahoma"/>
                <a:ea typeface="Tahoma"/>
                <a:cs typeface="Tahoma"/>
              </a:rPr>
              <a:t>газ</a:t>
            </a:r>
            <a:r>
              <a:rPr lang="en-US" sz="1800" b="1" i="0" u="none" strike="noStrike" cap="none" spc="0">
                <a:ln>
                  <a:noFill/>
                </a:ln>
                <a:solidFill>
                  <a:srgbClr val="F36F2C"/>
                </a:solidFill>
                <a:latin typeface="Tahoma"/>
                <a:ea typeface="Tahoma"/>
                <a:cs typeface="Tahoma"/>
              </a:rPr>
              <a:t>) – </a:t>
            </a:r>
            <a:r>
              <a:rPr lang="uk-UA" sz="1800" b="1" i="0" u="none" strike="noStrike" cap="none" spc="0">
                <a:ln>
                  <a:noFill/>
                </a:ln>
                <a:solidFill>
                  <a:srgbClr val="F36F2C"/>
                </a:solidFill>
                <a:latin typeface="Tahoma"/>
                <a:ea typeface="Tahoma"/>
                <a:cs typeface="Tahoma"/>
              </a:rPr>
              <a:t>етанол</a:t>
            </a:r>
            <a:r>
              <a:rPr lang="en-US" sz="1800" b="1" i="0" u="none" strike="noStrike" cap="none" spc="0">
                <a:ln>
                  <a:noFill/>
                </a:ln>
                <a:solidFill>
                  <a:srgbClr val="F36F2C"/>
                </a:solidFill>
                <a:latin typeface="Tahoma"/>
                <a:ea typeface="Tahoma"/>
                <a:cs typeface="Tahoma"/>
              </a:rPr>
              <a:t> – </a:t>
            </a:r>
            <a:r>
              <a:rPr lang="uk-UA" sz="1800" b="1" i="0" u="none" strike="noStrike" cap="none" spc="0">
                <a:ln>
                  <a:noFill/>
                </a:ln>
                <a:solidFill>
                  <a:srgbClr val="F36F2C"/>
                </a:solidFill>
                <a:latin typeface="Tahoma"/>
                <a:ea typeface="Tahoma"/>
                <a:cs typeface="Tahoma"/>
              </a:rPr>
              <a:t>дейтерій</a:t>
            </a:r>
            <a:r>
              <a:rPr lang="en-US" sz="1800" b="1" i="0" u="none" strike="noStrike" cap="none" spc="0">
                <a:ln>
                  <a:noFill/>
                </a:ln>
                <a:solidFill>
                  <a:srgbClr val="F36F2C"/>
                </a:solidFill>
                <a:latin typeface="Tahoma"/>
                <a:ea typeface="Tahoma"/>
                <a:cs typeface="Tahoma"/>
              </a:rPr>
              <a:t> – </a:t>
            </a:r>
            <a:r>
              <a:rPr lang="uk-UA" sz="1800" b="1" i="0" u="none" strike="noStrike" cap="none" spc="0">
                <a:ln>
                  <a:noFill/>
                </a:ln>
                <a:solidFill>
                  <a:srgbClr val="F36F2C"/>
                </a:solidFill>
                <a:latin typeface="Tahoma"/>
                <a:ea typeface="Tahoma"/>
                <a:cs typeface="Tahoma"/>
              </a:rPr>
              <a:t>уран</a:t>
            </a:r>
            <a:r>
              <a:rPr lang="en-US" sz="1800" b="1" i="0" u="none" strike="noStrike" cap="none" spc="0">
                <a:ln>
                  <a:noFill/>
                </a:ln>
                <a:solidFill>
                  <a:srgbClr val="F36F2C"/>
                </a:solidFill>
                <a:latin typeface="Tahoma"/>
                <a:ea typeface="Tahoma"/>
                <a:cs typeface="Tahoma"/>
              </a:rPr>
              <a:t>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uk-UA"/>
              <a:t>Класна вправа</a:t>
            </a:r>
            <a:r>
              <a:rPr lang="en-US"/>
              <a:t> 1.2 – </a:t>
            </a:r>
            <a:r>
              <a:rPr lang="uk-UA"/>
              <a:t>відповіді</a:t>
            </a:r>
            <a:r>
              <a:rPr lang="en-US"/>
              <a:t> </a:t>
            </a:r>
            <a:endParaRPr lang="en-GB"/>
          </a:p>
        </p:txBody>
      </p:sp>
      <p:sp>
        <p:nvSpPr>
          <p:cNvPr id="3" name="Content Placeholder 2"/>
          <p:cNvSpPr>
            <a:spLocks noGrp="1"/>
          </p:cNvSpPr>
          <p:nvPr>
            <p:ph idx="1"/>
          </p:nvPr>
        </p:nvSpPr>
        <p:spPr bwMode="auto">
          <a:xfrm>
            <a:off x="838198" y="1690688"/>
            <a:ext cx="10780643" cy="4376737"/>
          </a:xfrm>
        </p:spPr>
        <p:txBody>
          <a:bodyPr>
            <a:noAutofit/>
          </a:bodyPr>
          <a:lstStyle/>
          <a:p>
            <a:pPr marL="0" indent="0">
              <a:buNone/>
              <a:defRPr/>
            </a:pPr>
            <a:r>
              <a:rPr lang="uk-UA"/>
              <a:t>Від високої до низької густини</a:t>
            </a:r>
            <a:r>
              <a:rPr lang="en-US"/>
              <a:t>:</a:t>
            </a:r>
            <a:endParaRPr/>
          </a:p>
          <a:p>
            <a:pPr marL="0" indent="0">
              <a:buNone/>
              <a:defRPr/>
            </a:pPr>
            <a:endParaRPr lang="en-US"/>
          </a:p>
          <a:p>
            <a:pPr marL="0" indent="0">
              <a:buNone/>
              <a:defRPr/>
            </a:pPr>
            <a:br>
              <a:rPr lang="en-US" sz="2800"/>
            </a:br>
            <a:endParaRPr lang="en-US" sz="2800"/>
          </a:p>
          <a:p>
            <a:pPr marL="0" indent="0">
              <a:buNone/>
              <a:defRPr/>
            </a:pPr>
            <a:endParaRPr lang="en-US" sz="3200"/>
          </a:p>
        </p:txBody>
      </p:sp>
      <p:sp>
        <p:nvSpPr>
          <p:cNvPr id="4" name="Footer Placeholder 3"/>
          <p:cNvSpPr>
            <a:spLocks noGrp="1"/>
          </p:cNvSpPr>
          <p:nvPr>
            <p:ph type="ftr" sz="quarter" idx="11"/>
          </p:nvPr>
        </p:nvSpPr>
        <p:spPr bwMode="auto">
          <a:xfrm>
            <a:off x="838198" y="6310312"/>
            <a:ext cx="6048375" cy="365125"/>
          </a:xfrm>
        </p:spPr>
        <p:txBody>
          <a:bodyPr/>
          <a:lstStyle/>
          <a:p>
            <a:pPr>
              <a:defRPr/>
            </a:pPr>
            <a:r>
              <a:rPr lang="uk-UA"/>
              <a:t>Модуль</a:t>
            </a:r>
            <a:r>
              <a:rPr lang="en-US"/>
              <a:t> 1: </a:t>
            </a:r>
            <a:r>
              <a:rPr lang="uk-UA"/>
              <a:t>Основи Синтезу</a:t>
            </a:r>
            <a:endParaRPr lang="en-GB"/>
          </a:p>
        </p:txBody>
      </p:sp>
      <p:sp>
        <p:nvSpPr>
          <p:cNvPr id="5" name="Slide Number Placeholder 4"/>
          <p:cNvSpPr>
            <a:spLocks noGrp="1"/>
          </p:cNvSpPr>
          <p:nvPr>
            <p:ph type="sldNum" sz="quarter" idx="12"/>
          </p:nvPr>
        </p:nvSpPr>
        <p:spPr bwMode="auto"/>
        <p:txBody>
          <a:bodyPr/>
          <a:lstStyle/>
          <a:p>
            <a:pPr>
              <a:defRPr/>
            </a:pPr>
            <a:fld id="{607FDA0D-75C2-4509-B589-D4A45AB8915E}" type="slidenum">
              <a:rPr lang="en-GB"/>
              <a:t>15</a:t>
            </a:fld>
            <a:endParaRPr lang="en-GB"/>
          </a:p>
        </p:txBody>
      </p:sp>
      <p:grpSp>
        <p:nvGrpSpPr>
          <p:cNvPr id="18" name="Group 17"/>
          <p:cNvGrpSpPr/>
          <p:nvPr/>
        </p:nvGrpSpPr>
        <p:grpSpPr bwMode="auto">
          <a:xfrm>
            <a:off x="842766" y="2948650"/>
            <a:ext cx="7604242" cy="2471446"/>
            <a:chOff x="2293879" y="2948650"/>
            <a:chExt cx="7604242" cy="2471446"/>
          </a:xfrm>
        </p:grpSpPr>
        <p:sp>
          <p:nvSpPr>
            <p:cNvPr id="13" name="TextBox 12"/>
            <p:cNvSpPr txBox="1"/>
            <p:nvPr/>
          </p:nvSpPr>
          <p:spPr bwMode="auto">
            <a:xfrm>
              <a:off x="5780836" y="2948650"/>
              <a:ext cx="4117285" cy="2471446"/>
            </a:xfrm>
            <a:prstGeom prst="rect">
              <a:avLst/>
            </a:prstGeom>
            <a:noFill/>
          </p:spPr>
          <p:txBody>
            <a:bodyPr wrap="square">
              <a:spAutoFit/>
            </a:bodyPr>
            <a:lstStyle/>
            <a:p>
              <a:pPr marL="514350" marR="0" lvl="0" indent="-514350" algn="l" defTabSz="914400">
                <a:lnSpc>
                  <a:spcPct val="90000"/>
                </a:lnSpc>
                <a:spcBef>
                  <a:spcPts val="1000"/>
                </a:spcBef>
                <a:spcAft>
                  <a:spcPts val="0"/>
                </a:spcAft>
                <a:buClrTx/>
                <a:buSzTx/>
                <a:buFont typeface="+mj-lt"/>
                <a:buAutoNum type="arabicPeriod" startAt="5"/>
                <a:defRPr/>
              </a:pPr>
              <a:r>
                <a:rPr lang="uk-UA" sz="3600" b="0" i="0" u="none" strike="noStrike" cap="none" spc="0">
                  <a:ln>
                    <a:noFill/>
                  </a:ln>
                  <a:solidFill>
                    <a:prstClr val="white">
                      <a:lumMod val="95000"/>
                    </a:prstClr>
                  </a:solidFill>
                  <a:latin typeface="Tahoma"/>
                  <a:ea typeface="Tahoma"/>
                  <a:cs typeface="Tahoma"/>
                </a:rPr>
                <a:t>Бензин</a:t>
              </a:r>
              <a:endParaRPr lang="en-US" sz="3600" b="0" i="0" u="none" strike="noStrike" cap="none" spc="0">
                <a:ln>
                  <a:noFill/>
                </a:ln>
                <a:solidFill>
                  <a:prstClr val="white">
                    <a:lumMod val="95000"/>
                  </a:prstClr>
                </a:solidFill>
                <a:latin typeface="Tahoma"/>
                <a:ea typeface="Tahoma"/>
                <a:cs typeface="Tahoma"/>
              </a:endParaRPr>
            </a:p>
            <a:p>
              <a:pPr marL="514350" marR="0" lvl="0" indent="-514350" algn="l" defTabSz="914400">
                <a:lnSpc>
                  <a:spcPct val="90000"/>
                </a:lnSpc>
                <a:spcBef>
                  <a:spcPts val="1000"/>
                </a:spcBef>
                <a:spcAft>
                  <a:spcPts val="0"/>
                </a:spcAft>
                <a:buClrTx/>
                <a:buSzTx/>
                <a:buFont typeface="+mj-lt"/>
                <a:buAutoNum type="arabicPeriod" startAt="5"/>
                <a:defRPr/>
              </a:pPr>
              <a:r>
                <a:rPr lang="uk-UA" sz="3600">
                  <a:solidFill>
                    <a:prstClr val="white">
                      <a:lumMod val="95000"/>
                    </a:prstClr>
                  </a:solidFill>
                  <a:latin typeface="Tahoma"/>
                  <a:ea typeface="Tahoma"/>
                  <a:cs typeface="Tahoma"/>
                </a:rPr>
                <a:t>Етанол</a:t>
              </a:r>
              <a:endParaRPr lang="en-US" sz="3600" b="0" i="0" u="none" strike="noStrike" cap="none" spc="0">
                <a:ln>
                  <a:noFill/>
                </a:ln>
                <a:solidFill>
                  <a:prstClr val="white">
                    <a:lumMod val="95000"/>
                  </a:prstClr>
                </a:solidFill>
                <a:latin typeface="Tahoma"/>
                <a:ea typeface="Tahoma"/>
                <a:cs typeface="Tahoma"/>
              </a:endParaRPr>
            </a:p>
            <a:p>
              <a:pPr marL="514350" marR="0" lvl="0" indent="-514350" algn="l" defTabSz="914400">
                <a:lnSpc>
                  <a:spcPct val="90000"/>
                </a:lnSpc>
                <a:spcBef>
                  <a:spcPts val="1000"/>
                </a:spcBef>
                <a:spcAft>
                  <a:spcPts val="0"/>
                </a:spcAft>
                <a:buClrTx/>
                <a:buSzTx/>
                <a:buFont typeface="+mj-lt"/>
                <a:buAutoNum type="arabicPeriod" startAt="5"/>
                <a:defRPr/>
              </a:pPr>
              <a:r>
                <a:rPr lang="uk-UA" sz="3600">
                  <a:solidFill>
                    <a:prstClr val="white">
                      <a:lumMod val="95000"/>
                    </a:prstClr>
                  </a:solidFill>
                  <a:latin typeface="Tahoma"/>
                  <a:ea typeface="Tahoma"/>
                  <a:cs typeface="Tahoma"/>
                </a:rPr>
                <a:t>Деревина </a:t>
              </a:r>
              <a:endParaRPr lang="en-US" sz="3600" b="0" i="0" u="none" strike="noStrike" cap="none" spc="0">
                <a:ln>
                  <a:noFill/>
                </a:ln>
                <a:solidFill>
                  <a:prstClr val="white">
                    <a:lumMod val="95000"/>
                  </a:prstClr>
                </a:solidFill>
                <a:latin typeface="Tahoma"/>
                <a:ea typeface="Tahoma"/>
                <a:cs typeface="Tahoma"/>
              </a:endParaRPr>
            </a:p>
            <a:p>
              <a:pPr marL="514350" marR="0" lvl="0" indent="-514350" algn="l" defTabSz="914400">
                <a:lnSpc>
                  <a:spcPct val="90000"/>
                </a:lnSpc>
                <a:spcBef>
                  <a:spcPts val="1000"/>
                </a:spcBef>
                <a:spcAft>
                  <a:spcPts val="0"/>
                </a:spcAft>
                <a:buClrTx/>
                <a:buSzTx/>
                <a:buFont typeface="+mj-lt"/>
                <a:buAutoNum type="arabicPeriod" startAt="5"/>
                <a:defRPr/>
              </a:pPr>
              <a:r>
                <a:rPr lang="uk-UA" sz="3600" b="0" i="0" u="none" strike="noStrike" cap="none" spc="0">
                  <a:ln>
                    <a:noFill/>
                  </a:ln>
                  <a:solidFill>
                    <a:prstClr val="white">
                      <a:lumMod val="95000"/>
                    </a:prstClr>
                  </a:solidFill>
                  <a:latin typeface="Tahoma"/>
                  <a:ea typeface="Tahoma"/>
                  <a:cs typeface="Tahoma"/>
                </a:rPr>
                <a:t>Водень</a:t>
              </a:r>
              <a:r>
                <a:rPr lang="en-US" sz="3600" b="0" i="0" u="none" strike="noStrike" cap="none" spc="0">
                  <a:ln>
                    <a:noFill/>
                  </a:ln>
                  <a:solidFill>
                    <a:prstClr val="white">
                      <a:lumMod val="95000"/>
                    </a:prstClr>
                  </a:solidFill>
                  <a:latin typeface="Tahoma"/>
                  <a:ea typeface="Tahoma"/>
                  <a:cs typeface="Tahoma"/>
                </a:rPr>
                <a:t> (</a:t>
              </a:r>
              <a:r>
                <a:rPr lang="uk-UA" sz="3600" b="0" i="0" u="none" strike="noStrike" cap="none" spc="0">
                  <a:ln>
                    <a:noFill/>
                  </a:ln>
                  <a:solidFill>
                    <a:prstClr val="white">
                      <a:lumMod val="95000"/>
                    </a:prstClr>
                  </a:solidFill>
                  <a:latin typeface="Tahoma"/>
                  <a:ea typeface="Tahoma"/>
                  <a:cs typeface="Tahoma"/>
                </a:rPr>
                <a:t>газ</a:t>
              </a:r>
              <a:r>
                <a:rPr lang="en-US" sz="3600" b="0" i="0" u="none" strike="noStrike" cap="none" spc="0">
                  <a:ln>
                    <a:noFill/>
                  </a:ln>
                  <a:solidFill>
                    <a:prstClr val="white">
                      <a:lumMod val="95000"/>
                    </a:prstClr>
                  </a:solidFill>
                  <a:latin typeface="Tahoma"/>
                  <a:ea typeface="Tahoma"/>
                  <a:cs typeface="Tahoma"/>
                </a:rPr>
                <a:t>)</a:t>
              </a:r>
              <a:endParaRPr/>
            </a:p>
          </p:txBody>
        </p:sp>
        <p:sp>
          <p:nvSpPr>
            <p:cNvPr id="17" name="TextBox 16"/>
            <p:cNvSpPr txBox="1"/>
            <p:nvPr/>
          </p:nvSpPr>
          <p:spPr bwMode="auto">
            <a:xfrm>
              <a:off x="2293879" y="2948650"/>
              <a:ext cx="3540815" cy="2471446"/>
            </a:xfrm>
            <a:prstGeom prst="rect">
              <a:avLst/>
            </a:prstGeom>
            <a:noFill/>
          </p:spPr>
          <p:txBody>
            <a:bodyPr wrap="square">
              <a:spAutoFit/>
            </a:bodyPr>
            <a:lstStyle/>
            <a:p>
              <a:pPr marL="514350" marR="0" lvl="0" indent="-514350" algn="l" defTabSz="914400">
                <a:lnSpc>
                  <a:spcPct val="90000"/>
                </a:lnSpc>
                <a:spcBef>
                  <a:spcPts val="1000"/>
                </a:spcBef>
                <a:spcAft>
                  <a:spcPts val="0"/>
                </a:spcAft>
                <a:buClrTx/>
                <a:buSzTx/>
                <a:buFont typeface="+mj-lt"/>
                <a:buAutoNum type="arabicPeriod"/>
                <a:defRPr/>
              </a:pPr>
              <a:r>
                <a:rPr lang="uk-UA" sz="3600" b="0" i="0" u="none" strike="noStrike" cap="none" spc="0">
                  <a:ln>
                    <a:noFill/>
                  </a:ln>
                  <a:solidFill>
                    <a:prstClr val="white">
                      <a:lumMod val="95000"/>
                    </a:prstClr>
                  </a:solidFill>
                  <a:latin typeface="Tahoma"/>
                  <a:ea typeface="Tahoma"/>
                  <a:cs typeface="Tahoma"/>
                </a:rPr>
                <a:t>Дейтерій</a:t>
              </a:r>
              <a:endParaRPr lang="en-US" sz="3600" b="0" i="0" u="none" strike="noStrike" cap="none" spc="0">
                <a:ln>
                  <a:noFill/>
                </a:ln>
                <a:solidFill>
                  <a:prstClr val="white">
                    <a:lumMod val="95000"/>
                  </a:prstClr>
                </a:solidFill>
                <a:latin typeface="Tahoma"/>
                <a:ea typeface="Tahoma"/>
                <a:cs typeface="Tahoma"/>
              </a:endParaRPr>
            </a:p>
            <a:p>
              <a:pPr marL="514350" marR="0" lvl="0" indent="-514350" algn="l" defTabSz="914400">
                <a:lnSpc>
                  <a:spcPct val="90000"/>
                </a:lnSpc>
                <a:spcBef>
                  <a:spcPts val="1000"/>
                </a:spcBef>
                <a:spcAft>
                  <a:spcPts val="0"/>
                </a:spcAft>
                <a:buClrTx/>
                <a:buSzTx/>
                <a:buFont typeface="+mj-lt"/>
                <a:buAutoNum type="arabicPeriod"/>
                <a:defRPr/>
              </a:pPr>
              <a:r>
                <a:rPr lang="uk-UA" sz="3600">
                  <a:solidFill>
                    <a:prstClr val="white">
                      <a:lumMod val="95000"/>
                    </a:prstClr>
                  </a:solidFill>
                  <a:latin typeface="Tahoma"/>
                  <a:ea typeface="Tahoma"/>
                  <a:cs typeface="Tahoma"/>
                </a:rPr>
                <a:t>Уран</a:t>
              </a:r>
              <a:r>
                <a:rPr lang="en-US" sz="3600" b="0" i="0" u="none" strike="noStrike" cap="none" spc="0">
                  <a:ln>
                    <a:noFill/>
                  </a:ln>
                  <a:solidFill>
                    <a:prstClr val="white">
                      <a:lumMod val="95000"/>
                    </a:prstClr>
                  </a:solidFill>
                  <a:latin typeface="Tahoma"/>
                  <a:ea typeface="Tahoma"/>
                  <a:cs typeface="Tahoma"/>
                </a:rPr>
                <a:t>	</a:t>
              </a:r>
              <a:endParaRPr/>
            </a:p>
            <a:p>
              <a:pPr marL="514350" marR="0" lvl="0" indent="-514350" algn="l" defTabSz="914400">
                <a:lnSpc>
                  <a:spcPct val="90000"/>
                </a:lnSpc>
                <a:spcBef>
                  <a:spcPts val="1000"/>
                </a:spcBef>
                <a:spcAft>
                  <a:spcPts val="0"/>
                </a:spcAft>
                <a:buClrTx/>
                <a:buSzTx/>
                <a:buFont typeface="+mj-lt"/>
                <a:buAutoNum type="arabicPeriod"/>
                <a:defRPr/>
              </a:pPr>
              <a:r>
                <a:rPr lang="uk-UA" sz="3600">
                  <a:solidFill>
                    <a:prstClr val="white">
                      <a:lumMod val="95000"/>
                    </a:prstClr>
                  </a:solidFill>
                  <a:latin typeface="Tahoma"/>
                  <a:ea typeface="Tahoma"/>
                  <a:cs typeface="Tahoma"/>
                </a:rPr>
                <a:t>Вугілля</a:t>
              </a:r>
              <a:endParaRPr lang="en-US" sz="3600" b="0" i="0" u="none" strike="noStrike" cap="none" spc="0">
                <a:ln>
                  <a:noFill/>
                </a:ln>
                <a:solidFill>
                  <a:prstClr val="white">
                    <a:lumMod val="95000"/>
                  </a:prstClr>
                </a:solidFill>
                <a:latin typeface="Tahoma"/>
                <a:ea typeface="Tahoma"/>
                <a:cs typeface="Tahoma"/>
              </a:endParaRPr>
            </a:p>
            <a:p>
              <a:pPr marL="514350" marR="0" lvl="0" indent="-514350" algn="l" defTabSz="914400">
                <a:lnSpc>
                  <a:spcPct val="90000"/>
                </a:lnSpc>
                <a:spcBef>
                  <a:spcPts val="1000"/>
                </a:spcBef>
                <a:spcAft>
                  <a:spcPts val="0"/>
                </a:spcAft>
                <a:buClrTx/>
                <a:buSzTx/>
                <a:buFont typeface="+mj-lt"/>
                <a:buAutoNum type="arabicPeriod"/>
                <a:defRPr/>
              </a:pPr>
              <a:r>
                <a:rPr lang="uk-UA" sz="3600">
                  <a:solidFill>
                    <a:prstClr val="white">
                      <a:lumMod val="95000"/>
                    </a:prstClr>
                  </a:solidFill>
                  <a:latin typeface="Tahoma"/>
                  <a:ea typeface="Tahoma"/>
                  <a:cs typeface="Tahoma"/>
                </a:rPr>
                <a:t>Нафта</a:t>
              </a:r>
              <a:endParaRPr lang="en-GB"/>
            </a:p>
          </p:txBody>
        </p:sp>
      </p:grpSp>
      <p:pic>
        <p:nvPicPr>
          <p:cNvPr id="20" name="Picture 19"/>
          <p:cNvPicPr>
            <a:picLocks noChangeAspect="1"/>
          </p:cNvPicPr>
          <p:nvPr/>
        </p:nvPicPr>
        <p:blipFill>
          <a:blip r:embed="rId2"/>
          <a:stretch/>
        </p:blipFill>
        <p:spPr bwMode="auto">
          <a:xfrm>
            <a:off x="7808421" y="1691149"/>
            <a:ext cx="3803373" cy="2851608"/>
          </a:xfrm>
          <a:prstGeom prst="rect">
            <a:avLst/>
          </a:prstGeom>
          <a:ln w="19050">
            <a:solidFill>
              <a:srgbClr val="F36F2C"/>
            </a:solidFill>
          </a:ln>
        </p:spPr>
      </p:pic>
      <p:sp>
        <p:nvSpPr>
          <p:cNvPr id="11" name="TextBox 10"/>
          <p:cNvSpPr txBox="1"/>
          <p:nvPr/>
        </p:nvSpPr>
        <p:spPr bwMode="auto">
          <a:xfrm>
            <a:off x="7296387" y="6033313"/>
            <a:ext cx="4160870" cy="276999"/>
          </a:xfrm>
          <a:prstGeom prst="rect">
            <a:avLst/>
          </a:prstGeom>
          <a:noFill/>
        </p:spPr>
        <p:txBody>
          <a:bodyPr wrap="square">
            <a:spAutoFit/>
          </a:bodyPr>
          <a:lstStyle/>
          <a:p>
            <a:pPr algn="ctr">
              <a:defRPr/>
            </a:pPr>
            <a:r>
              <a:rPr lang="uk-UA" sz="1200">
                <a:solidFill>
                  <a:srgbClr val="F36F2C"/>
                </a:solidFill>
                <a:latin typeface="Tahoma"/>
                <a:ea typeface="Tahoma"/>
                <a:cs typeface="Tahoma"/>
              </a:rPr>
              <a:t>Графіка Сари Харман</a:t>
            </a:r>
            <a:r>
              <a:rPr lang="en-US" sz="1200">
                <a:solidFill>
                  <a:srgbClr val="F36F2C"/>
                </a:solidFill>
                <a:latin typeface="Tahoma"/>
                <a:ea typeface="Tahoma"/>
                <a:cs typeface="Tahoma"/>
              </a:rPr>
              <a:t> | </a:t>
            </a:r>
            <a:r>
              <a:rPr lang="uk-UA" sz="1200">
                <a:solidFill>
                  <a:srgbClr val="F36F2C"/>
                </a:solidFill>
                <a:latin typeface="Tahoma"/>
                <a:ea typeface="Tahoma"/>
                <a:cs typeface="Tahoma"/>
              </a:rPr>
              <a:t>Департамент енергетики США</a:t>
            </a:r>
            <a:endParaRPr lang="en-GB" sz="1200">
              <a:solidFill>
                <a:srgbClr val="F36F2C"/>
              </a:solidFill>
              <a:latin typeface="Tahoma"/>
              <a:ea typeface="Tahoma"/>
              <a:cs typeface="Tahom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uk-UA"/>
              <a:t>Умови для синтезу</a:t>
            </a:r>
            <a:endParaRPr lang="en-GB"/>
          </a:p>
        </p:txBody>
      </p:sp>
      <p:sp>
        <p:nvSpPr>
          <p:cNvPr id="3" name="Content Placeholder 2"/>
          <p:cNvSpPr>
            <a:spLocks noGrp="1"/>
          </p:cNvSpPr>
          <p:nvPr>
            <p:ph idx="1"/>
          </p:nvPr>
        </p:nvSpPr>
        <p:spPr bwMode="auto"/>
        <p:txBody>
          <a:bodyPr/>
          <a:lstStyle/>
          <a:p>
            <a:pPr>
              <a:defRPr/>
            </a:pPr>
            <a:r>
              <a:rPr lang="uk-UA"/>
              <a:t>Потрібні</a:t>
            </a:r>
            <a:r>
              <a:rPr lang="en-US"/>
              <a:t>:</a:t>
            </a:r>
            <a:endParaRPr lang="en-US">
              <a:solidFill>
                <a:srgbClr val="F36F2C"/>
              </a:solidFill>
            </a:endParaRPr>
          </a:p>
          <a:p>
            <a:pPr lvl="1">
              <a:defRPr/>
            </a:pPr>
            <a:r>
              <a:rPr lang="uk-UA"/>
              <a:t>Високі</a:t>
            </a:r>
            <a:r>
              <a:rPr lang="en-US">
                <a:solidFill>
                  <a:srgbClr val="F36F2C"/>
                </a:solidFill>
              </a:rPr>
              <a:t> </a:t>
            </a:r>
            <a:r>
              <a:rPr lang="uk-UA">
                <a:solidFill>
                  <a:srgbClr val="F36F2C"/>
                </a:solidFill>
              </a:rPr>
              <a:t>температури</a:t>
            </a:r>
            <a:endParaRPr lang="en-US">
              <a:solidFill>
                <a:srgbClr val="F36F2C"/>
              </a:solidFill>
            </a:endParaRPr>
          </a:p>
          <a:p>
            <a:pPr marL="457200" lvl="1" indent="0">
              <a:buNone/>
              <a:defRPr/>
            </a:pPr>
            <a:r>
              <a:rPr lang="en-US"/>
              <a:t>  (= </a:t>
            </a:r>
            <a:r>
              <a:rPr lang="uk-UA"/>
              <a:t>високі швидкості</a:t>
            </a:r>
            <a:r>
              <a:rPr lang="en-US"/>
              <a:t>)</a:t>
            </a:r>
            <a:br>
              <a:rPr lang="en-US"/>
            </a:br>
            <a:endParaRPr lang="en-US"/>
          </a:p>
          <a:p>
            <a:pPr lvl="1">
              <a:defRPr/>
            </a:pPr>
            <a:r>
              <a:rPr lang="uk-UA"/>
              <a:t>Висока</a:t>
            </a:r>
            <a:r>
              <a:rPr lang="en-US">
                <a:solidFill>
                  <a:srgbClr val="F36F2C"/>
                </a:solidFill>
              </a:rPr>
              <a:t> </a:t>
            </a:r>
            <a:r>
              <a:rPr lang="uk-UA">
                <a:solidFill>
                  <a:srgbClr val="F36F2C"/>
                </a:solidFill>
              </a:rPr>
              <a:t>густина частинок</a:t>
            </a:r>
            <a:r>
              <a:rPr lang="en-US">
                <a:solidFill>
                  <a:srgbClr val="F36F2C"/>
                </a:solidFill>
              </a:rPr>
              <a:t> </a:t>
            </a:r>
            <a:endParaRPr/>
          </a:p>
          <a:p>
            <a:pPr marL="457200" lvl="1" indent="0">
              <a:buNone/>
              <a:defRPr/>
            </a:pPr>
            <a:endParaRPr lang="en-US" sz="2000">
              <a:solidFill>
                <a:schemeClr val="bg1"/>
              </a:solidFill>
            </a:endParaRPr>
          </a:p>
          <a:p>
            <a:pPr>
              <a:defRPr/>
            </a:pPr>
            <a:r>
              <a:rPr lang="uk-UA">
                <a:solidFill>
                  <a:schemeClr val="bg1"/>
                </a:solidFill>
              </a:rPr>
              <a:t>А також</a:t>
            </a:r>
            <a:r>
              <a:rPr lang="en-US">
                <a:solidFill>
                  <a:schemeClr val="bg1"/>
                </a:solidFill>
              </a:rPr>
              <a:t>:</a:t>
            </a:r>
            <a:endParaRPr/>
          </a:p>
          <a:p>
            <a:pPr lvl="1">
              <a:defRPr/>
            </a:pPr>
            <a:r>
              <a:rPr lang="uk-UA">
                <a:solidFill>
                  <a:srgbClr val="F36F2C"/>
                </a:solidFill>
              </a:rPr>
              <a:t>Час утримання енергії</a:t>
            </a:r>
            <a:endParaRPr lang="en-US">
              <a:solidFill>
                <a:srgbClr val="F36F2C"/>
              </a:solidFill>
            </a:endParaRPr>
          </a:p>
          <a:p>
            <a:pPr marL="457200" lvl="1" indent="0">
              <a:buNone/>
              <a:defRPr/>
            </a:pPr>
            <a:endParaRPr lang="en-GB">
              <a:solidFill>
                <a:schemeClr val="bg1"/>
              </a:solidFill>
            </a:endParaRPr>
          </a:p>
        </p:txBody>
      </p:sp>
      <p:sp>
        <p:nvSpPr>
          <p:cNvPr id="5" name="Slide Number Placeholder 4"/>
          <p:cNvSpPr>
            <a:spLocks noGrp="1"/>
          </p:cNvSpPr>
          <p:nvPr>
            <p:ph type="sldNum" sz="quarter" idx="12"/>
          </p:nvPr>
        </p:nvSpPr>
        <p:spPr bwMode="auto"/>
        <p:txBody>
          <a:bodyPr/>
          <a:lstStyle/>
          <a:p>
            <a:pPr>
              <a:defRPr/>
            </a:pPr>
            <a:fld id="{607FDA0D-75C2-4509-B589-D4A45AB8915E}" type="slidenum">
              <a:rPr lang="en-GB"/>
              <a:t>16</a:t>
            </a:fld>
            <a:endParaRPr lang="en-GB"/>
          </a:p>
        </p:txBody>
      </p:sp>
      <p:pic>
        <p:nvPicPr>
          <p:cNvPr id="15" name="Picture 14" descr="Icon&#10;&#10;Description automatically generated"/>
          <p:cNvPicPr>
            <a:picLocks noChangeAspect="1"/>
          </p:cNvPicPr>
          <p:nvPr/>
        </p:nvPicPr>
        <p:blipFill>
          <a:blip r:embed="rId2"/>
          <a:stretch/>
        </p:blipFill>
        <p:spPr bwMode="auto">
          <a:xfrm>
            <a:off x="6398373" y="1690688"/>
            <a:ext cx="5177172" cy="1610194"/>
          </a:xfrm>
          <a:prstGeom prst="rect">
            <a:avLst/>
          </a:prstGeom>
        </p:spPr>
      </p:pic>
      <p:pic>
        <p:nvPicPr>
          <p:cNvPr id="17" name="Picture 16" descr="Graphical user interface, application&#10;&#10;Description automatically generated"/>
          <p:cNvPicPr>
            <a:picLocks noChangeAspect="1"/>
          </p:cNvPicPr>
          <p:nvPr/>
        </p:nvPicPr>
        <p:blipFill>
          <a:blip r:embed="rId3"/>
          <a:stretch/>
        </p:blipFill>
        <p:spPr bwMode="auto">
          <a:xfrm>
            <a:off x="6398373" y="3637502"/>
            <a:ext cx="5192429" cy="1603047"/>
          </a:xfrm>
          <a:prstGeom prst="rect">
            <a:avLst/>
          </a:prstGeom>
        </p:spPr>
      </p:pic>
      <p:sp>
        <p:nvSpPr>
          <p:cNvPr id="8" name="Footer Placeholder 3"/>
          <p:cNvSpPr>
            <a:spLocks noGrp="1"/>
          </p:cNvSpPr>
          <p:nvPr>
            <p:ph type="ftr" sz="quarter" idx="11"/>
          </p:nvPr>
        </p:nvSpPr>
        <p:spPr bwMode="auto">
          <a:xfrm>
            <a:off x="838198" y="6310312"/>
            <a:ext cx="6048375" cy="365125"/>
          </a:xfrm>
        </p:spPr>
        <p:txBody>
          <a:bodyPr/>
          <a:lstStyle/>
          <a:p>
            <a:pPr>
              <a:defRPr/>
            </a:pPr>
            <a:r>
              <a:rPr lang="uk-UA"/>
              <a:t>Модуль</a:t>
            </a:r>
            <a:r>
              <a:rPr lang="en-US"/>
              <a:t> 1: </a:t>
            </a:r>
            <a:r>
              <a:rPr lang="uk-UA"/>
              <a:t>Основи Синтезу</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uk-UA"/>
              <a:t>Умови для синтезу</a:t>
            </a:r>
            <a:endParaRPr lang="en-GB"/>
          </a:p>
        </p:txBody>
      </p:sp>
      <p:sp>
        <p:nvSpPr>
          <p:cNvPr id="3" name="Content Placeholder 2"/>
          <p:cNvSpPr>
            <a:spLocks noGrp="1"/>
          </p:cNvSpPr>
          <p:nvPr>
            <p:ph idx="1"/>
          </p:nvPr>
        </p:nvSpPr>
        <p:spPr bwMode="auto"/>
        <p:txBody>
          <a:bodyPr/>
          <a:lstStyle/>
          <a:p>
            <a:pPr>
              <a:defRPr/>
            </a:pPr>
            <a:r>
              <a:rPr lang="uk-UA"/>
              <a:t>На Сонці</a:t>
            </a:r>
            <a:r>
              <a:rPr lang="en-US"/>
              <a:t>: </a:t>
            </a:r>
            <a:r>
              <a:rPr lang="uk-UA">
                <a:solidFill>
                  <a:srgbClr val="F36F2C"/>
                </a:solidFill>
              </a:rPr>
              <a:t>гравітація</a:t>
            </a:r>
            <a:endParaRPr lang="en-US">
              <a:solidFill>
                <a:srgbClr val="F36F2C"/>
              </a:solidFill>
            </a:endParaRPr>
          </a:p>
          <a:p>
            <a:pPr lvl="1">
              <a:defRPr/>
            </a:pPr>
            <a:r>
              <a:rPr lang="uk-UA">
                <a:solidFill>
                  <a:schemeClr val="bg1"/>
                </a:solidFill>
              </a:rPr>
              <a:t>Створює екстремальні умови та утримує енергію тривалий час</a:t>
            </a:r>
            <a:endParaRPr lang="en-US">
              <a:solidFill>
                <a:schemeClr val="bg1"/>
              </a:solidFill>
            </a:endParaRPr>
          </a:p>
          <a:p>
            <a:pPr lvl="1">
              <a:defRPr/>
            </a:pPr>
            <a:endParaRPr lang="en-US">
              <a:solidFill>
                <a:schemeClr val="bg1"/>
              </a:solidFill>
            </a:endParaRPr>
          </a:p>
          <a:p>
            <a:pPr>
              <a:defRPr/>
            </a:pPr>
            <a:r>
              <a:rPr lang="uk-UA">
                <a:solidFill>
                  <a:schemeClr val="bg1"/>
                </a:solidFill>
              </a:rPr>
              <a:t>На Землі</a:t>
            </a:r>
            <a:r>
              <a:rPr lang="en-US">
                <a:solidFill>
                  <a:schemeClr val="bg1"/>
                </a:solidFill>
              </a:rPr>
              <a:t>: </a:t>
            </a:r>
            <a:r>
              <a:rPr lang="uk-UA">
                <a:solidFill>
                  <a:schemeClr val="bg1"/>
                </a:solidFill>
              </a:rPr>
              <a:t>нам потрібен інший спосіб</a:t>
            </a:r>
            <a:endParaRPr lang="en-US">
              <a:solidFill>
                <a:schemeClr val="bg1"/>
              </a:solidFill>
            </a:endParaRPr>
          </a:p>
          <a:p>
            <a:pPr lvl="1">
              <a:defRPr/>
            </a:pPr>
            <a:r>
              <a:rPr lang="uk-UA" sz="3200">
                <a:solidFill>
                  <a:srgbClr val="F36F2C"/>
                </a:solidFill>
              </a:rPr>
              <a:t>Термоядерні реактори</a:t>
            </a:r>
            <a:endParaRPr lang="en-US" sz="3200">
              <a:solidFill>
                <a:srgbClr val="F36F2C"/>
              </a:solidFill>
            </a:endParaRPr>
          </a:p>
          <a:p>
            <a:pPr lvl="1">
              <a:defRPr/>
            </a:pPr>
            <a:r>
              <a:rPr lang="uk-UA" sz="3200">
                <a:solidFill>
                  <a:srgbClr val="F36F2C"/>
                </a:solidFill>
              </a:rPr>
              <a:t>Плазма</a:t>
            </a:r>
            <a:r>
              <a:rPr lang="en-US" sz="3200">
                <a:solidFill>
                  <a:srgbClr val="F36F2C"/>
                </a:solidFill>
              </a:rPr>
              <a:t>!</a:t>
            </a:r>
            <a:endParaRPr lang="en-GB" sz="3200">
              <a:solidFill>
                <a:srgbClr val="F36F2C"/>
              </a:solidFill>
            </a:endParaRPr>
          </a:p>
        </p:txBody>
      </p:sp>
      <p:sp>
        <p:nvSpPr>
          <p:cNvPr id="4" name="Footer Placeholder 3"/>
          <p:cNvSpPr>
            <a:spLocks noGrp="1"/>
          </p:cNvSpPr>
          <p:nvPr>
            <p:ph type="ftr" sz="quarter" idx="11"/>
          </p:nvPr>
        </p:nvSpPr>
        <p:spPr bwMode="auto"/>
        <p:txBody>
          <a:bodyPr/>
          <a:lstStyle/>
          <a:p>
            <a:pPr>
              <a:defRPr/>
            </a:pPr>
            <a:r>
              <a:rPr lang="uk-UA"/>
              <a:t>Модуль</a:t>
            </a:r>
            <a:r>
              <a:rPr lang="en-US"/>
              <a:t> 1: </a:t>
            </a:r>
            <a:r>
              <a:rPr lang="uk-UA"/>
              <a:t>Основи Синтезу</a:t>
            </a:r>
            <a:endParaRPr lang="en-GB"/>
          </a:p>
        </p:txBody>
      </p:sp>
      <p:sp>
        <p:nvSpPr>
          <p:cNvPr id="5" name="Slide Number Placeholder 4"/>
          <p:cNvSpPr>
            <a:spLocks noGrp="1"/>
          </p:cNvSpPr>
          <p:nvPr>
            <p:ph type="sldNum" sz="quarter" idx="12"/>
          </p:nvPr>
        </p:nvSpPr>
        <p:spPr bwMode="auto"/>
        <p:txBody>
          <a:bodyPr/>
          <a:lstStyle/>
          <a:p>
            <a:pPr>
              <a:defRPr/>
            </a:pPr>
            <a:fld id="{607FDA0D-75C2-4509-B589-D4A45AB8915E}" type="slidenum">
              <a:rPr lang="en-GB"/>
              <a:t>17</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1.3 </a:t>
            </a:r>
            <a:r>
              <a:rPr lang="uk-UA"/>
              <a:t>Плазма</a:t>
            </a:r>
            <a:endParaRPr lang="en-GB"/>
          </a:p>
        </p:txBody>
      </p:sp>
      <p:sp>
        <p:nvSpPr>
          <p:cNvPr id="3" name="Content Placeholder 2"/>
          <p:cNvSpPr>
            <a:spLocks noGrp="1"/>
          </p:cNvSpPr>
          <p:nvPr>
            <p:ph idx="1"/>
          </p:nvPr>
        </p:nvSpPr>
        <p:spPr bwMode="auto">
          <a:xfrm>
            <a:off x="230819" y="1690688"/>
            <a:ext cx="11122981" cy="4376737"/>
          </a:xfrm>
        </p:spPr>
        <p:txBody>
          <a:bodyPr/>
          <a:lstStyle/>
          <a:p>
            <a:pPr>
              <a:defRPr/>
            </a:pPr>
            <a:r>
              <a:rPr lang="en-GB">
                <a:cs typeface="Calibri"/>
              </a:rPr>
              <a:t>‘</a:t>
            </a:r>
            <a:r>
              <a:rPr lang="uk-UA">
                <a:cs typeface="Calibri"/>
              </a:rPr>
              <a:t>Четвертий</a:t>
            </a:r>
            <a:r>
              <a:rPr lang="en-GB">
                <a:cs typeface="Calibri"/>
              </a:rPr>
              <a:t>’ </a:t>
            </a:r>
            <a:r>
              <a:rPr lang="uk-UA">
                <a:cs typeface="Calibri"/>
              </a:rPr>
              <a:t>стан речовини</a:t>
            </a:r>
            <a:endParaRPr/>
          </a:p>
          <a:p>
            <a:pPr>
              <a:defRPr/>
            </a:pPr>
            <a:r>
              <a:rPr lang="uk-UA">
                <a:solidFill>
                  <a:srgbClr val="F36F2C"/>
                </a:solidFill>
                <a:cs typeface="Calibri"/>
              </a:rPr>
              <a:t>Іонізований газ</a:t>
            </a:r>
            <a:endParaRPr lang="en-GB">
              <a:solidFill>
                <a:srgbClr val="F36F2C"/>
              </a:solidFill>
              <a:cs typeface="Calibri"/>
            </a:endParaRPr>
          </a:p>
          <a:p>
            <a:pPr lvl="1">
              <a:defRPr/>
            </a:pPr>
            <a:r>
              <a:rPr lang="uk-UA">
                <a:cs typeface="Calibri"/>
              </a:rPr>
              <a:t>Містить рухомі заряджені частинки</a:t>
            </a:r>
            <a:r>
              <a:rPr lang="en-GB">
                <a:cs typeface="Calibri"/>
              </a:rPr>
              <a:t>:</a:t>
            </a:r>
            <a:endParaRPr/>
          </a:p>
          <a:p>
            <a:pPr lvl="2">
              <a:defRPr/>
            </a:pPr>
            <a:r>
              <a:rPr lang="uk-UA">
                <a:cs typeface="Calibri"/>
              </a:rPr>
              <a:t>Додатно заряджені йони</a:t>
            </a:r>
            <a:r>
              <a:rPr lang="en-GB">
                <a:cs typeface="Calibri"/>
              </a:rPr>
              <a:t> </a:t>
            </a:r>
            <a:endParaRPr lang="en-US">
              <a:ea typeface="Calibri"/>
              <a:cs typeface="Calibri"/>
            </a:endParaRPr>
          </a:p>
          <a:p>
            <a:pPr lvl="2">
              <a:defRPr/>
            </a:pPr>
            <a:r>
              <a:rPr lang="uk-UA">
                <a:cs typeface="Calibri"/>
              </a:rPr>
              <a:t>Від’ємно заряджені електрони</a:t>
            </a:r>
            <a:endParaRPr lang="en-GB">
              <a:cs typeface="Calibri"/>
            </a:endParaRPr>
          </a:p>
          <a:p>
            <a:pPr marL="914400" lvl="2" indent="0">
              <a:buNone/>
              <a:defRPr/>
            </a:pPr>
            <a:endParaRPr lang="en-GB">
              <a:cs typeface="Calibri"/>
            </a:endParaRPr>
          </a:p>
          <a:p>
            <a:pPr lvl="1">
              <a:defRPr/>
            </a:pPr>
            <a:r>
              <a:rPr lang="uk-UA">
                <a:cs typeface="Calibri"/>
              </a:rPr>
              <a:t>Повністю іонізована плазма</a:t>
            </a:r>
            <a:endParaRPr/>
          </a:p>
          <a:p>
            <a:pPr lvl="2">
              <a:defRPr/>
            </a:pPr>
            <a:r>
              <a:rPr lang="uk-UA">
                <a:cs typeface="Calibri"/>
              </a:rPr>
              <a:t>Якщо вона складається виключно</a:t>
            </a:r>
            <a:br>
              <a:rPr lang="en-US">
                <a:cs typeface="Calibri"/>
              </a:rPr>
            </a:br>
            <a:r>
              <a:rPr lang="uk-UA">
                <a:cs typeface="Calibri"/>
              </a:rPr>
              <a:t>з іонів і електронів</a:t>
            </a:r>
            <a:endParaRPr lang="en-GB">
              <a:cs typeface="Calibri"/>
            </a:endParaRPr>
          </a:p>
          <a:p>
            <a:pPr>
              <a:defRPr/>
            </a:pPr>
            <a:endParaRPr lang="en-GB"/>
          </a:p>
        </p:txBody>
      </p:sp>
      <p:sp>
        <p:nvSpPr>
          <p:cNvPr id="4" name="Footer Placeholder 3"/>
          <p:cNvSpPr>
            <a:spLocks noGrp="1"/>
          </p:cNvSpPr>
          <p:nvPr>
            <p:ph type="ftr" sz="quarter" idx="11"/>
          </p:nvPr>
        </p:nvSpPr>
        <p:spPr bwMode="auto"/>
        <p:txBody>
          <a:bodyPr/>
          <a:lstStyle/>
          <a:p>
            <a:pPr>
              <a:defRPr/>
            </a:pPr>
            <a:r>
              <a:rPr lang="uk-UA"/>
              <a:t>Модуль</a:t>
            </a:r>
            <a:r>
              <a:rPr lang="en-US"/>
              <a:t> 1: </a:t>
            </a:r>
            <a:r>
              <a:rPr lang="uk-UA"/>
              <a:t>Основи Синтезу</a:t>
            </a:r>
            <a:endParaRPr lang="en-GB"/>
          </a:p>
        </p:txBody>
      </p:sp>
      <p:sp>
        <p:nvSpPr>
          <p:cNvPr id="5" name="Slide Number Placeholder 4"/>
          <p:cNvSpPr>
            <a:spLocks noGrp="1"/>
          </p:cNvSpPr>
          <p:nvPr>
            <p:ph type="sldNum" sz="quarter" idx="12"/>
          </p:nvPr>
        </p:nvSpPr>
        <p:spPr bwMode="auto"/>
        <p:txBody>
          <a:bodyPr/>
          <a:lstStyle/>
          <a:p>
            <a:pPr>
              <a:defRPr/>
            </a:pPr>
            <a:fld id="{607FDA0D-75C2-4509-B589-D4A45AB8915E}" type="slidenum">
              <a:rPr lang="en-GB"/>
              <a:t>18</a:t>
            </a:fld>
            <a:endParaRPr lang="en-GB"/>
          </a:p>
        </p:txBody>
      </p:sp>
      <p:pic>
        <p:nvPicPr>
          <p:cNvPr id="13" name="Picture 12"/>
          <p:cNvPicPr>
            <a:picLocks noChangeAspect="1"/>
          </p:cNvPicPr>
          <p:nvPr/>
        </p:nvPicPr>
        <p:blipFill>
          <a:blip r:embed="rId2"/>
          <a:stretch/>
        </p:blipFill>
        <p:spPr bwMode="auto">
          <a:xfrm>
            <a:off x="7063744" y="1718212"/>
            <a:ext cx="4805532" cy="3212779"/>
          </a:xfrm>
          <a:prstGeom prst="rect">
            <a:avLst/>
          </a:prstGeom>
          <a:solidFill>
            <a:schemeClr val="bg1"/>
          </a:solidFill>
          <a:ln w="19050">
            <a:solidFill>
              <a:srgbClr val="F36F2C"/>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uk-UA"/>
              <a:t>Іонізація</a:t>
            </a:r>
            <a:r>
              <a:rPr lang="en-US"/>
              <a:t> </a:t>
            </a:r>
            <a:r>
              <a:rPr lang="uk-UA"/>
              <a:t>проти зміни фазового стану</a:t>
            </a:r>
            <a:endParaRPr lang="en-GB"/>
          </a:p>
        </p:txBody>
      </p:sp>
      <p:sp>
        <p:nvSpPr>
          <p:cNvPr id="3" name="Content Placeholder 2"/>
          <p:cNvSpPr>
            <a:spLocks noGrp="1"/>
          </p:cNvSpPr>
          <p:nvPr>
            <p:ph idx="1"/>
          </p:nvPr>
        </p:nvSpPr>
        <p:spPr bwMode="auto">
          <a:xfrm>
            <a:off x="625930" y="1625375"/>
            <a:ext cx="5257800" cy="4376737"/>
          </a:xfrm>
        </p:spPr>
        <p:txBody>
          <a:bodyPr/>
          <a:lstStyle/>
          <a:p>
            <a:pPr>
              <a:defRPr/>
            </a:pPr>
            <a:r>
              <a:rPr lang="uk-UA" sz="3600">
                <a:solidFill>
                  <a:srgbClr val="F36F2C"/>
                </a:solidFill>
              </a:rPr>
              <a:t>Іонізація</a:t>
            </a:r>
            <a:endParaRPr lang="en-GB" sz="3600">
              <a:solidFill>
                <a:srgbClr val="F36F2C"/>
              </a:solidFill>
            </a:endParaRPr>
          </a:p>
          <a:p>
            <a:pPr>
              <a:defRPr/>
            </a:pPr>
            <a:r>
              <a:rPr lang="uk-UA" sz="2400"/>
              <a:t>Газ</a:t>
            </a:r>
            <a:endParaRPr lang="en-US" sz="2400"/>
          </a:p>
          <a:p>
            <a:pPr>
              <a:defRPr/>
            </a:pPr>
            <a:r>
              <a:rPr lang="uk-UA" sz="2400"/>
              <a:t>Високі тиск і температура</a:t>
            </a:r>
            <a:endParaRPr lang="en-US" sz="2400"/>
          </a:p>
          <a:p>
            <a:pPr>
              <a:defRPr/>
            </a:pPr>
            <a:r>
              <a:rPr lang="uk-UA" sz="2400">
                <a:solidFill>
                  <a:srgbClr val="F36F2C"/>
                </a:solidFill>
              </a:rPr>
              <a:t>Пробій</a:t>
            </a:r>
            <a:r>
              <a:rPr lang="en-US" sz="2400">
                <a:solidFill>
                  <a:srgbClr val="F36F2C"/>
                </a:solidFill>
              </a:rPr>
              <a:t>:</a:t>
            </a:r>
            <a:br>
              <a:rPr lang="en-US" sz="2400"/>
            </a:br>
            <a:r>
              <a:rPr lang="uk-UA" sz="2400"/>
              <a:t>рвуться зв’язки</a:t>
            </a:r>
            <a:r>
              <a:rPr lang="en-US" sz="2400"/>
              <a:t> </a:t>
            </a:r>
            <a:r>
              <a:rPr lang="uk-UA" sz="2400"/>
              <a:t>електрона </a:t>
            </a:r>
            <a:r>
              <a:rPr lang="uk-UA" sz="2400" i="1"/>
              <a:t>з</a:t>
            </a:r>
            <a:r>
              <a:rPr lang="uk-UA" sz="2400"/>
              <a:t> ядром</a:t>
            </a:r>
            <a:endParaRPr/>
          </a:p>
          <a:p>
            <a:pPr>
              <a:defRPr/>
            </a:pPr>
            <a:endParaRPr lang="en-US" sz="2400"/>
          </a:p>
          <a:p>
            <a:pPr>
              <a:defRPr/>
            </a:pPr>
            <a:r>
              <a:rPr lang="uk-UA" sz="2400">
                <a:cs typeface="Calibri"/>
              </a:rPr>
              <a:t>Умови пробою</a:t>
            </a:r>
            <a:endParaRPr lang="en-GB" sz="2400">
              <a:cs typeface="Calibri"/>
            </a:endParaRPr>
          </a:p>
          <a:p>
            <a:pPr lvl="1" indent="-342900">
              <a:defRPr/>
            </a:pPr>
            <a:r>
              <a:rPr lang="uk-UA" sz="2400">
                <a:ea typeface="Calibri"/>
                <a:cs typeface="Calibri"/>
              </a:rPr>
              <a:t>Енергія, вища за </a:t>
            </a:r>
            <a:r>
              <a:rPr lang="uk-UA" sz="2400">
                <a:solidFill>
                  <a:srgbClr val="F36F2C"/>
                </a:solidFill>
                <a:ea typeface="Calibri"/>
                <a:cs typeface="Calibri"/>
              </a:rPr>
              <a:t>енергію іонізації</a:t>
            </a:r>
            <a:endParaRPr lang="en-GB" sz="2400">
              <a:solidFill>
                <a:srgbClr val="F36F2C"/>
              </a:solidFill>
              <a:cs typeface="Calibri"/>
            </a:endParaRPr>
          </a:p>
          <a:p>
            <a:pPr>
              <a:defRPr/>
            </a:pPr>
            <a:endParaRPr lang="en-US" sz="2400"/>
          </a:p>
          <a:p>
            <a:pPr>
              <a:defRPr/>
            </a:pPr>
            <a:endParaRPr lang="en-GB" sz="2400"/>
          </a:p>
          <a:p>
            <a:pPr>
              <a:defRPr/>
            </a:pPr>
            <a:endParaRPr lang="en-GB" sz="2400"/>
          </a:p>
        </p:txBody>
      </p:sp>
      <p:sp>
        <p:nvSpPr>
          <p:cNvPr id="4" name="Footer Placeholder 3"/>
          <p:cNvSpPr>
            <a:spLocks noGrp="1"/>
          </p:cNvSpPr>
          <p:nvPr>
            <p:ph type="ftr" sz="quarter" idx="11"/>
          </p:nvPr>
        </p:nvSpPr>
        <p:spPr bwMode="auto"/>
        <p:txBody>
          <a:bodyPr/>
          <a:lstStyle/>
          <a:p>
            <a:pPr>
              <a:defRPr/>
            </a:pPr>
            <a:r>
              <a:rPr lang="uk-UA"/>
              <a:t>Модуль</a:t>
            </a:r>
            <a:r>
              <a:rPr lang="en-US"/>
              <a:t> 1: </a:t>
            </a:r>
            <a:r>
              <a:rPr lang="uk-UA"/>
              <a:t>Основи Синтезу</a:t>
            </a:r>
            <a:endParaRPr lang="en-GB"/>
          </a:p>
        </p:txBody>
      </p:sp>
      <p:sp>
        <p:nvSpPr>
          <p:cNvPr id="5" name="Slide Number Placeholder 4"/>
          <p:cNvSpPr>
            <a:spLocks noGrp="1"/>
          </p:cNvSpPr>
          <p:nvPr>
            <p:ph type="sldNum" sz="quarter" idx="12"/>
          </p:nvPr>
        </p:nvSpPr>
        <p:spPr bwMode="auto"/>
        <p:txBody>
          <a:bodyPr/>
          <a:lstStyle/>
          <a:p>
            <a:pPr>
              <a:defRPr/>
            </a:pPr>
            <a:fld id="{607FDA0D-75C2-4509-B589-D4A45AB8915E}" type="slidenum">
              <a:rPr lang="en-GB"/>
              <a:t>19</a:t>
            </a:fld>
            <a:endParaRPr lang="en-GB"/>
          </a:p>
        </p:txBody>
      </p:sp>
      <p:sp>
        <p:nvSpPr>
          <p:cNvPr id="6" name="Content Placeholder 2"/>
          <p:cNvSpPr txBox="1"/>
          <p:nvPr/>
        </p:nvSpPr>
        <p:spPr bwMode="auto">
          <a:xfrm>
            <a:off x="6096000" y="1625376"/>
            <a:ext cx="5537200" cy="4376737"/>
          </a:xfrm>
          <a:prstGeom prst="rect">
            <a:avLst/>
          </a:prstGeom>
        </p:spPr>
        <p:txBody>
          <a:bodyPr vert="horz" lIns="91440" tIns="45720" rIns="91440" bIns="45720" rtlCol="0">
            <a:normAutofit/>
          </a:bodyPr>
          <a:lstStyle>
            <a:lvl1pPr marL="228600" indent="-228600" algn="l" defTabSz="914400">
              <a:lnSpc>
                <a:spcPct val="90000"/>
              </a:lnSpc>
              <a:spcBef>
                <a:spcPts val="1000"/>
              </a:spcBef>
              <a:buFont typeface="Arial"/>
              <a:buChar char="•"/>
              <a:defRPr sz="3600">
                <a:solidFill>
                  <a:schemeClr val="bg1">
                    <a:lumMod val="95000"/>
                  </a:schemeClr>
                </a:solidFill>
                <a:latin typeface="Tahoma"/>
                <a:ea typeface="Tahoma"/>
                <a:cs typeface="Tahoma"/>
              </a:defRPr>
            </a:lvl1pPr>
            <a:lvl2pPr marL="685800" indent="-228600" algn="l" defTabSz="914400">
              <a:lnSpc>
                <a:spcPct val="90000"/>
              </a:lnSpc>
              <a:spcBef>
                <a:spcPts val="500"/>
              </a:spcBef>
              <a:buFont typeface="Arial"/>
              <a:buChar char="•"/>
              <a:defRPr sz="2800">
                <a:solidFill>
                  <a:schemeClr val="bg1">
                    <a:lumMod val="95000"/>
                  </a:schemeClr>
                </a:solidFill>
                <a:latin typeface="Tahoma"/>
                <a:ea typeface="Tahoma"/>
                <a:cs typeface="Tahoma"/>
              </a:defRPr>
            </a:lvl2pPr>
            <a:lvl3pPr marL="1143000" indent="-228600" algn="l" defTabSz="914400">
              <a:lnSpc>
                <a:spcPct val="90000"/>
              </a:lnSpc>
              <a:spcBef>
                <a:spcPts val="500"/>
              </a:spcBef>
              <a:buFont typeface="Arial"/>
              <a:buChar char="•"/>
              <a:defRPr sz="2400">
                <a:solidFill>
                  <a:schemeClr val="bg1">
                    <a:lumMod val="95000"/>
                  </a:schemeClr>
                </a:solidFill>
                <a:latin typeface="Tahoma"/>
                <a:ea typeface="Tahoma"/>
                <a:cs typeface="Tahoma"/>
              </a:defRPr>
            </a:lvl3pPr>
            <a:lvl4pPr marL="1600200" indent="-228600" algn="l" defTabSz="914400">
              <a:lnSpc>
                <a:spcPct val="90000"/>
              </a:lnSpc>
              <a:spcBef>
                <a:spcPts val="500"/>
              </a:spcBef>
              <a:buFont typeface="Arial"/>
              <a:buChar char="•"/>
              <a:defRPr sz="2000">
                <a:solidFill>
                  <a:schemeClr val="bg1">
                    <a:lumMod val="95000"/>
                  </a:schemeClr>
                </a:solidFill>
                <a:latin typeface="Tahoma"/>
                <a:ea typeface="Tahoma"/>
                <a:cs typeface="Tahoma"/>
              </a:defRPr>
            </a:lvl4pPr>
            <a:lvl5pPr marL="2057400" indent="-228600" algn="l" defTabSz="914400">
              <a:lnSpc>
                <a:spcPct val="90000"/>
              </a:lnSpc>
              <a:spcBef>
                <a:spcPts val="500"/>
              </a:spcBef>
              <a:buFont typeface="Arial"/>
              <a:buChar char="•"/>
              <a:defRPr sz="1800">
                <a:solidFill>
                  <a:schemeClr val="bg1">
                    <a:lumMod val="95000"/>
                  </a:schemeClr>
                </a:solidFill>
                <a:latin typeface="Tahoma"/>
                <a:ea typeface="Tahoma"/>
                <a:cs typeface="Tahoma"/>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uk-UA" sz="3600">
                <a:solidFill>
                  <a:srgbClr val="F36F2C"/>
                </a:solidFill>
              </a:rPr>
              <a:t>Зміна фазового стану</a:t>
            </a:r>
            <a:endParaRPr lang="en-GB" sz="3600">
              <a:solidFill>
                <a:srgbClr val="F36F2C"/>
              </a:solidFill>
            </a:endParaRPr>
          </a:p>
          <a:p>
            <a:pPr>
              <a:defRPr/>
            </a:pPr>
            <a:r>
              <a:rPr lang="uk-UA" sz="2400"/>
              <a:t>Тверде тіло</a:t>
            </a:r>
            <a:r>
              <a:rPr lang="en-US" sz="2400"/>
              <a:t>/</a:t>
            </a:r>
            <a:r>
              <a:rPr lang="uk-UA" sz="2400"/>
              <a:t>рідина</a:t>
            </a:r>
            <a:r>
              <a:rPr lang="en-US" sz="2400"/>
              <a:t>/</a:t>
            </a:r>
            <a:r>
              <a:rPr lang="uk-UA" sz="2400"/>
              <a:t>газ</a:t>
            </a:r>
            <a:endParaRPr lang="en-US" sz="2400"/>
          </a:p>
          <a:p>
            <a:pPr>
              <a:defRPr/>
            </a:pPr>
            <a:r>
              <a:rPr lang="uk-UA" sz="2400"/>
              <a:t>За певних тиску та температури</a:t>
            </a:r>
            <a:endParaRPr lang="en-GB" sz="2400"/>
          </a:p>
          <a:p>
            <a:pPr marL="228600" marR="0" lvl="0" indent="-228600" algn="l" defTabSz="914400">
              <a:lnSpc>
                <a:spcPct val="90000"/>
              </a:lnSpc>
              <a:spcBef>
                <a:spcPts val="1000"/>
              </a:spcBef>
              <a:spcAft>
                <a:spcPts val="0"/>
              </a:spcAft>
              <a:buClrTx/>
              <a:buSzTx/>
              <a:buFont typeface="Arial"/>
              <a:buChar char="•"/>
              <a:defRPr/>
            </a:pPr>
            <a:r>
              <a:rPr lang="uk-UA" sz="2400" b="0" i="0" u="none" strike="noStrike" cap="none" spc="0">
                <a:ln>
                  <a:noFill/>
                </a:ln>
                <a:solidFill>
                  <a:srgbClr val="F36F2C"/>
                </a:solidFill>
                <a:latin typeface="Tahoma"/>
                <a:ea typeface="Tahoma"/>
                <a:cs typeface="Tahoma"/>
              </a:rPr>
              <a:t>Перехід</a:t>
            </a:r>
            <a:r>
              <a:rPr lang="en-US" sz="2400" b="0" i="0" u="none" strike="noStrike" cap="none" spc="0">
                <a:ln>
                  <a:noFill/>
                </a:ln>
                <a:solidFill>
                  <a:srgbClr val="F36F2C"/>
                </a:solidFill>
                <a:latin typeface="Tahoma"/>
                <a:ea typeface="Tahoma"/>
                <a:cs typeface="Tahoma"/>
              </a:rPr>
              <a:t>:</a:t>
            </a:r>
            <a:br>
              <a:rPr lang="en-US" sz="2400" b="0" i="0" u="none" strike="noStrike" cap="none" spc="0">
                <a:ln>
                  <a:noFill/>
                </a:ln>
                <a:solidFill>
                  <a:prstClr val="white">
                    <a:lumMod val="95000"/>
                  </a:prstClr>
                </a:solidFill>
                <a:latin typeface="Tahoma"/>
                <a:ea typeface="Tahoma"/>
                <a:cs typeface="Tahoma"/>
              </a:rPr>
            </a:br>
            <a:r>
              <a:rPr lang="uk-UA" sz="2400" b="0" i="0" u="none" strike="noStrike" cap="none" spc="0">
                <a:ln>
                  <a:noFill/>
                </a:ln>
                <a:solidFill>
                  <a:prstClr val="white">
                    <a:lumMod val="95000"/>
                  </a:prstClr>
                </a:solidFill>
                <a:latin typeface="Tahoma"/>
                <a:ea typeface="Tahoma"/>
                <a:cs typeface="Tahoma"/>
              </a:rPr>
              <a:t>слабнуть зв’язки</a:t>
            </a:r>
            <a:r>
              <a:rPr lang="en-US" sz="2400" b="0" i="0" u="none" strike="noStrike" cap="none" spc="0">
                <a:ln>
                  <a:noFill/>
                </a:ln>
                <a:solidFill>
                  <a:prstClr val="white">
                    <a:lumMod val="95000"/>
                  </a:prstClr>
                </a:solidFill>
                <a:latin typeface="Tahoma"/>
                <a:ea typeface="Tahoma"/>
                <a:cs typeface="Tahoma"/>
              </a:rPr>
              <a:t> </a:t>
            </a:r>
            <a:r>
              <a:rPr lang="uk-UA" sz="2400" b="0" i="1" u="none" strike="noStrike" cap="none" spc="0">
                <a:ln>
                  <a:noFill/>
                </a:ln>
                <a:solidFill>
                  <a:prstClr val="white">
                    <a:lumMod val="95000"/>
                  </a:prstClr>
                </a:solidFill>
                <a:latin typeface="Tahoma"/>
                <a:ea typeface="Tahoma"/>
                <a:cs typeface="Tahoma"/>
              </a:rPr>
              <a:t>між </a:t>
            </a:r>
            <a:r>
              <a:rPr lang="uk-UA" sz="2400" b="0" i="0" u="none" strike="noStrike" cap="none" spc="0">
                <a:ln>
                  <a:noFill/>
                </a:ln>
                <a:solidFill>
                  <a:prstClr val="white">
                    <a:lumMod val="95000"/>
                  </a:prstClr>
                </a:solidFill>
                <a:latin typeface="Tahoma"/>
                <a:ea typeface="Tahoma"/>
                <a:cs typeface="Tahoma"/>
              </a:rPr>
              <a:t>атомами</a:t>
            </a:r>
            <a:br>
              <a:rPr lang="uk-UA" sz="2400" b="0" i="0" u="none" strike="noStrike" cap="none" spc="0">
                <a:ln>
                  <a:noFill/>
                </a:ln>
                <a:solidFill>
                  <a:prstClr val="white">
                    <a:lumMod val="95000"/>
                  </a:prstClr>
                </a:solidFill>
                <a:latin typeface="Tahoma"/>
                <a:ea typeface="Tahoma"/>
                <a:cs typeface="Tahoma"/>
              </a:rPr>
            </a:br>
            <a:endParaRPr lang="en-US" sz="2400" b="0" i="0" u="none" strike="noStrike" cap="none" spc="0">
              <a:ln>
                <a:noFill/>
              </a:ln>
              <a:solidFill>
                <a:prstClr val="white">
                  <a:lumMod val="95000"/>
                </a:prstClr>
              </a:solidFill>
              <a:latin typeface="Tahoma"/>
              <a:ea typeface="Tahoma"/>
              <a:cs typeface="Tahoma"/>
            </a:endParaRPr>
          </a:p>
          <a:p>
            <a:pPr marL="0" marR="0" lvl="0" indent="0" algn="l" defTabSz="914400">
              <a:lnSpc>
                <a:spcPct val="90000"/>
              </a:lnSpc>
              <a:spcBef>
                <a:spcPts val="1000"/>
              </a:spcBef>
              <a:spcAft>
                <a:spcPts val="0"/>
              </a:spcAft>
              <a:buClrTx/>
              <a:buSzTx/>
              <a:buNone/>
              <a:defRPr/>
            </a:pPr>
            <a:endParaRPr lang="en-GB" sz="2400"/>
          </a:p>
          <a:p>
            <a:pPr>
              <a:defRPr/>
            </a:pPr>
            <a:r>
              <a:rPr lang="uk-UA" sz="2400">
                <a:cs typeface="Calibri"/>
              </a:rPr>
              <a:t>Умови переходу</a:t>
            </a:r>
            <a:endParaRPr lang="en-GB" sz="2400">
              <a:cs typeface="Calibri"/>
            </a:endParaRPr>
          </a:p>
          <a:p>
            <a:pPr lvl="1" indent="-342900">
              <a:defRPr/>
            </a:pPr>
            <a:r>
              <a:rPr lang="uk-UA" sz="2400">
                <a:ea typeface="Calibri"/>
                <a:cs typeface="Calibri"/>
              </a:rPr>
              <a:t>Енергія, вища за </a:t>
            </a:r>
            <a:r>
              <a:rPr lang="uk-UA" sz="2400">
                <a:solidFill>
                  <a:srgbClr val="F36F2C"/>
                </a:solidFill>
                <a:ea typeface="Calibri"/>
                <a:cs typeface="Calibri"/>
              </a:rPr>
              <a:t>порогову енергію</a:t>
            </a:r>
            <a:endParaRPr lang="en-US" sz="2400">
              <a:solidFill>
                <a:srgbClr val="F36F2C"/>
              </a:solidFill>
              <a:ea typeface="Calibri"/>
              <a:cs typeface="Calibri"/>
            </a:endParaRPr>
          </a:p>
          <a:p>
            <a:pPr>
              <a:defRPr/>
            </a:pP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500"/>
                                        <p:tgtEl>
                                          <p:spTgt spid="6">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500"/>
                                        <p:tgtEl>
                                          <p:spTgt spid="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500"/>
                                        <p:tgtEl>
                                          <p:spTgt spid="3">
                                            <p:txEl>
                                              <p:pRg st="6" end="6"/>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fade">
                                      <p:cBhvr>
                                        <p:cTn id="37" dur="500"/>
                                        <p:tgtEl>
                                          <p:spTgt spid="6">
                                            <p:txEl>
                                              <p:pRg st="5" end="5"/>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6">
                                            <p:txEl>
                                              <p:pRg st="6" end="6"/>
                                            </p:txEl>
                                          </p:spTgt>
                                        </p:tgtEl>
                                        <p:attrNameLst>
                                          <p:attrName>style.visibility</p:attrName>
                                        </p:attrNameLst>
                                      </p:cBhvr>
                                      <p:to>
                                        <p:strVal val="visible"/>
                                      </p:to>
                                    </p:set>
                                    <p:animEffect transition="in" filter="fade">
                                      <p:cBhvr>
                                        <p:cTn id="40"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 name="Title 5"/>
          <p:cNvSpPr>
            <a:spLocks noGrp="1"/>
          </p:cNvSpPr>
          <p:nvPr>
            <p:ph type="title"/>
          </p:nvPr>
        </p:nvSpPr>
        <p:spPr bwMode="auto"/>
        <p:txBody>
          <a:bodyPr/>
          <a:lstStyle/>
          <a:p>
            <a:pPr>
              <a:defRPr/>
            </a:pPr>
            <a:r>
              <a:rPr lang="en-US"/>
              <a:t>1.1 </a:t>
            </a:r>
            <a:r>
              <a:rPr lang="uk-UA"/>
              <a:t>Енергія та її роль у нашому світі</a:t>
            </a:r>
            <a:endParaRPr lang="en-GB"/>
          </a:p>
        </p:txBody>
      </p:sp>
      <p:sp>
        <p:nvSpPr>
          <p:cNvPr id="7" name="Content Placeholder 6"/>
          <p:cNvSpPr>
            <a:spLocks noGrp="1"/>
          </p:cNvSpPr>
          <p:nvPr>
            <p:ph idx="1"/>
          </p:nvPr>
        </p:nvSpPr>
        <p:spPr bwMode="auto"/>
        <p:txBody>
          <a:bodyPr>
            <a:normAutofit/>
          </a:bodyPr>
          <a:lstStyle/>
          <a:p>
            <a:pPr>
              <a:defRPr/>
            </a:pPr>
            <a:r>
              <a:rPr lang="uk-UA"/>
              <a:t>Джерела енергії на Землі</a:t>
            </a:r>
            <a:endParaRPr/>
          </a:p>
          <a:p>
            <a:pPr lvl="1">
              <a:defRPr/>
            </a:pPr>
            <a:r>
              <a:rPr lang="uk-UA">
                <a:solidFill>
                  <a:srgbClr val="F36F2C"/>
                </a:solidFill>
              </a:rPr>
              <a:t>Відновлювальні</a:t>
            </a:r>
            <a:r>
              <a:rPr lang="en-US"/>
              <a:t> </a:t>
            </a:r>
            <a:br>
              <a:rPr lang="uk-UA"/>
            </a:br>
            <a:r>
              <a:rPr lang="uk-UA"/>
              <a:t>проти</a:t>
            </a:r>
            <a:r>
              <a:rPr lang="en-US"/>
              <a:t> </a:t>
            </a:r>
            <a:r>
              <a:rPr lang="uk-UA"/>
              <a:t>невідновлювальних</a:t>
            </a:r>
            <a:endParaRPr lang="en-US"/>
          </a:p>
        </p:txBody>
      </p:sp>
      <p:sp>
        <p:nvSpPr>
          <p:cNvPr id="4" name="Footer Placeholder 3"/>
          <p:cNvSpPr>
            <a:spLocks noGrp="1"/>
          </p:cNvSpPr>
          <p:nvPr>
            <p:ph type="ftr" sz="quarter" idx="11"/>
          </p:nvPr>
        </p:nvSpPr>
        <p:spPr bwMode="auto">
          <a:xfrm>
            <a:off x="838200" y="6311900"/>
            <a:ext cx="6048375" cy="365125"/>
          </a:xfrm>
        </p:spPr>
        <p:txBody>
          <a:bodyPr/>
          <a:lstStyle/>
          <a:p>
            <a:pPr>
              <a:defRPr/>
            </a:pPr>
            <a:r>
              <a:rPr lang="uk-UA"/>
              <a:t>Модуль</a:t>
            </a:r>
            <a:r>
              <a:rPr lang="en-US"/>
              <a:t> 1: </a:t>
            </a:r>
            <a:r>
              <a:rPr lang="uk-UA"/>
              <a:t>Основи Синтезу</a:t>
            </a:r>
            <a:endParaRPr lang="en-GB"/>
          </a:p>
        </p:txBody>
      </p:sp>
      <p:sp>
        <p:nvSpPr>
          <p:cNvPr id="8" name="Slide Number Placeholder 7"/>
          <p:cNvSpPr>
            <a:spLocks noGrp="1"/>
          </p:cNvSpPr>
          <p:nvPr>
            <p:ph type="sldNum" sz="quarter" idx="12"/>
          </p:nvPr>
        </p:nvSpPr>
        <p:spPr bwMode="auto"/>
        <p:txBody>
          <a:bodyPr/>
          <a:lstStyle/>
          <a:p>
            <a:pPr>
              <a:defRPr/>
            </a:pPr>
            <a:fld id="{607FDA0D-75C2-4509-B589-D4A45AB8915E}" type="slidenum">
              <a:rPr lang="en-GB"/>
              <a:t>2</a:t>
            </a:fld>
            <a:endParaRPr lang="en-GB"/>
          </a:p>
        </p:txBody>
      </p:sp>
      <p:pic>
        <p:nvPicPr>
          <p:cNvPr id="11" name="Picture 10"/>
          <p:cNvPicPr>
            <a:picLocks noChangeAspect="1"/>
          </p:cNvPicPr>
          <p:nvPr/>
        </p:nvPicPr>
        <p:blipFill>
          <a:blip r:embed="rId2"/>
          <a:stretch/>
        </p:blipFill>
        <p:spPr bwMode="auto">
          <a:xfrm>
            <a:off x="7203212" y="1690688"/>
            <a:ext cx="4140306" cy="3809538"/>
          </a:xfrm>
          <a:prstGeom prst="rect">
            <a:avLst/>
          </a:prstGeom>
          <a:ln w="19050">
            <a:solidFill>
              <a:srgbClr val="F36F2C"/>
            </a:solidFill>
          </a:ln>
        </p:spPr>
      </p:pic>
      <p:sp>
        <p:nvSpPr>
          <p:cNvPr id="13" name="TextBox 12"/>
          <p:cNvSpPr txBox="1"/>
          <p:nvPr/>
        </p:nvSpPr>
        <p:spPr bwMode="auto">
          <a:xfrm>
            <a:off x="7108954" y="6033313"/>
            <a:ext cx="4160870" cy="276999"/>
          </a:xfrm>
          <a:prstGeom prst="rect">
            <a:avLst/>
          </a:prstGeom>
          <a:noFill/>
        </p:spPr>
        <p:txBody>
          <a:bodyPr wrap="square">
            <a:spAutoFit/>
          </a:bodyPr>
          <a:lstStyle/>
          <a:p>
            <a:pPr>
              <a:defRPr/>
            </a:pPr>
            <a:r>
              <a:rPr lang="uk-UA" sz="1200">
                <a:solidFill>
                  <a:srgbClr val="F36F2C"/>
                </a:solidFill>
                <a:latin typeface="Tahoma"/>
                <a:ea typeface="Tahoma"/>
                <a:cs typeface="Tahoma"/>
              </a:rPr>
              <a:t>Джерело</a:t>
            </a:r>
            <a:r>
              <a:rPr lang="en-US" sz="1200">
                <a:solidFill>
                  <a:srgbClr val="F36F2C"/>
                </a:solidFill>
                <a:latin typeface="Tahoma"/>
                <a:ea typeface="Tahoma"/>
                <a:cs typeface="Tahoma"/>
              </a:rPr>
              <a:t>: BP Statistical Review of World Energy, 2020. </a:t>
            </a:r>
            <a:endParaRPr lang="en-GB" sz="1200">
              <a:solidFill>
                <a:srgbClr val="F36F2C"/>
              </a:solidFill>
              <a:latin typeface="Tahoma"/>
              <a:ea typeface="Tahoma"/>
              <a:cs typeface="Tahom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uk-UA"/>
              <a:t>Провідність плазми</a:t>
            </a:r>
            <a:endParaRPr lang="en-GB"/>
          </a:p>
        </p:txBody>
      </p:sp>
      <p:sp>
        <p:nvSpPr>
          <p:cNvPr id="3" name="Content Placeholder 2"/>
          <p:cNvSpPr>
            <a:spLocks noGrp="1"/>
          </p:cNvSpPr>
          <p:nvPr>
            <p:ph idx="1"/>
          </p:nvPr>
        </p:nvSpPr>
        <p:spPr bwMode="auto"/>
        <p:txBody>
          <a:bodyPr>
            <a:normAutofit lnSpcReduction="10000"/>
          </a:bodyPr>
          <a:lstStyle/>
          <a:p>
            <a:pPr>
              <a:defRPr/>
            </a:pPr>
            <a:r>
              <a:rPr lang="uk-UA" sz="3200"/>
              <a:t>Плазма складається з заряджених частинок, що відносно вільно рухаються</a:t>
            </a:r>
            <a:endParaRPr lang="en-US" sz="3200"/>
          </a:p>
          <a:p>
            <a:pPr>
              <a:defRPr/>
            </a:pPr>
            <a:endParaRPr lang="en-US" sz="3200"/>
          </a:p>
          <a:p>
            <a:pPr>
              <a:defRPr/>
            </a:pPr>
            <a:r>
              <a:rPr lang="uk-UA"/>
              <a:t>Може проводити </a:t>
            </a:r>
            <a:br>
              <a:rPr lang="uk-UA"/>
            </a:br>
            <a:r>
              <a:rPr lang="uk-UA">
                <a:solidFill>
                  <a:srgbClr val="F36F2C"/>
                </a:solidFill>
              </a:rPr>
              <a:t>електричні струми</a:t>
            </a:r>
            <a:endParaRPr/>
          </a:p>
          <a:p>
            <a:pPr lvl="1">
              <a:defRPr/>
            </a:pPr>
            <a:endParaRPr lang="en-US"/>
          </a:p>
          <a:p>
            <a:pPr>
              <a:defRPr/>
            </a:pPr>
            <a:r>
              <a:rPr lang="uk-UA" sz="2800"/>
              <a:t>Чутлива до </a:t>
            </a:r>
            <a:r>
              <a:rPr lang="en-US" sz="2800"/>
              <a:t> </a:t>
            </a:r>
            <a:endParaRPr/>
          </a:p>
          <a:p>
            <a:pPr lvl="1">
              <a:defRPr/>
            </a:pPr>
            <a:r>
              <a:rPr lang="uk-UA" sz="3200">
                <a:solidFill>
                  <a:srgbClr val="F36F2C"/>
                </a:solidFill>
              </a:rPr>
              <a:t>Електричні поля</a:t>
            </a:r>
            <a:endParaRPr lang="en-US" sz="3200">
              <a:solidFill>
                <a:srgbClr val="F36F2C"/>
              </a:solidFill>
            </a:endParaRPr>
          </a:p>
          <a:p>
            <a:pPr lvl="1">
              <a:defRPr/>
            </a:pPr>
            <a:r>
              <a:rPr lang="uk-UA" sz="3200">
                <a:solidFill>
                  <a:srgbClr val="F36F2C"/>
                </a:solidFill>
              </a:rPr>
              <a:t>Магнітні поля</a:t>
            </a:r>
            <a:endParaRPr lang="en-GB" sz="3200">
              <a:solidFill>
                <a:srgbClr val="F36F2C"/>
              </a:solidFill>
            </a:endParaRPr>
          </a:p>
        </p:txBody>
      </p:sp>
      <p:sp>
        <p:nvSpPr>
          <p:cNvPr id="4" name="Footer Placeholder 3"/>
          <p:cNvSpPr>
            <a:spLocks noGrp="1"/>
          </p:cNvSpPr>
          <p:nvPr>
            <p:ph type="ftr" sz="quarter" idx="11"/>
          </p:nvPr>
        </p:nvSpPr>
        <p:spPr bwMode="auto"/>
        <p:txBody>
          <a:bodyPr/>
          <a:lstStyle/>
          <a:p>
            <a:pPr>
              <a:defRPr/>
            </a:pPr>
            <a:r>
              <a:rPr lang="uk-UA"/>
              <a:t>Модуль</a:t>
            </a:r>
            <a:r>
              <a:rPr lang="en-US"/>
              <a:t> 1: </a:t>
            </a:r>
            <a:r>
              <a:rPr lang="uk-UA"/>
              <a:t>Основи Синтезу</a:t>
            </a:r>
            <a:endParaRPr lang="en-GB"/>
          </a:p>
        </p:txBody>
      </p:sp>
      <p:sp>
        <p:nvSpPr>
          <p:cNvPr id="5" name="Slide Number Placeholder 4"/>
          <p:cNvSpPr>
            <a:spLocks noGrp="1"/>
          </p:cNvSpPr>
          <p:nvPr>
            <p:ph type="sldNum" sz="quarter" idx="12"/>
          </p:nvPr>
        </p:nvSpPr>
        <p:spPr bwMode="auto"/>
        <p:txBody>
          <a:bodyPr/>
          <a:lstStyle/>
          <a:p>
            <a:pPr>
              <a:defRPr/>
            </a:pPr>
            <a:fld id="{607FDA0D-75C2-4509-B589-D4A45AB8915E}" type="slidenum">
              <a:rPr lang="en-GB"/>
              <a:t>20</a:t>
            </a:fld>
            <a:endParaRPr lang="en-GB"/>
          </a:p>
        </p:txBody>
      </p:sp>
      <p:pic>
        <p:nvPicPr>
          <p:cNvPr id="6" name="Picture 5"/>
          <p:cNvPicPr>
            <a:picLocks noChangeAspect="1"/>
          </p:cNvPicPr>
          <p:nvPr/>
        </p:nvPicPr>
        <p:blipFill>
          <a:blip r:embed="rId2"/>
          <a:stretch/>
        </p:blipFill>
        <p:spPr bwMode="auto">
          <a:xfrm>
            <a:off x="6549097" y="2622177"/>
            <a:ext cx="4794804" cy="3223214"/>
          </a:xfrm>
          <a:prstGeom prst="rect">
            <a:avLst/>
          </a:prstGeom>
          <a:solidFill>
            <a:schemeClr val="bg1"/>
          </a:solidFill>
          <a:ln w="19050">
            <a:solidFill>
              <a:srgbClr val="F36F2C"/>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uk-UA"/>
              <a:t>Приклади плазми</a:t>
            </a:r>
            <a:endParaRPr lang="en-GB"/>
          </a:p>
        </p:txBody>
      </p:sp>
      <p:sp>
        <p:nvSpPr>
          <p:cNvPr id="3" name="Content Placeholder 2"/>
          <p:cNvSpPr>
            <a:spLocks noGrp="1"/>
          </p:cNvSpPr>
          <p:nvPr>
            <p:ph idx="1"/>
          </p:nvPr>
        </p:nvSpPr>
        <p:spPr bwMode="auto"/>
        <p:txBody>
          <a:bodyPr/>
          <a:lstStyle/>
          <a:p>
            <a:pPr>
              <a:defRPr/>
            </a:pPr>
            <a:r>
              <a:rPr lang="uk-UA" sz="2800"/>
              <a:t>Найбільш поширений стан</a:t>
            </a:r>
            <a:r>
              <a:rPr lang="en-US" sz="2800"/>
              <a:t> </a:t>
            </a:r>
            <a:br>
              <a:rPr lang="en-US" sz="2800"/>
            </a:br>
            <a:r>
              <a:rPr lang="uk-UA" sz="2800"/>
              <a:t>речовини у Всесвіті</a:t>
            </a:r>
            <a:r>
              <a:rPr lang="en-US" sz="2800"/>
              <a:t>!</a:t>
            </a:r>
            <a:endParaRPr/>
          </a:p>
          <a:p>
            <a:pPr>
              <a:defRPr/>
            </a:pPr>
            <a:endParaRPr lang="en-US" sz="2400"/>
          </a:p>
          <a:p>
            <a:pPr>
              <a:defRPr/>
            </a:pPr>
            <a:r>
              <a:rPr lang="uk-UA" sz="2000">
                <a:cs typeface="Calibri"/>
              </a:rPr>
              <a:t>Північне сяйво</a:t>
            </a:r>
            <a:r>
              <a:rPr lang="en-GB" sz="2000">
                <a:cs typeface="Calibri"/>
              </a:rPr>
              <a:t> (Aurora Borealis)</a:t>
            </a:r>
            <a:endParaRPr/>
          </a:p>
          <a:p>
            <a:pPr>
              <a:defRPr/>
            </a:pPr>
            <a:r>
              <a:rPr lang="uk-UA" sz="2000">
                <a:cs typeface="Calibri"/>
              </a:rPr>
              <a:t>Неонове світло</a:t>
            </a:r>
            <a:endParaRPr lang="en-GB" sz="2000">
              <a:cs typeface="Calibri"/>
            </a:endParaRPr>
          </a:p>
          <a:p>
            <a:pPr>
              <a:defRPr/>
            </a:pPr>
            <a:r>
              <a:rPr lang="uk-UA" sz="2000">
                <a:ea typeface="Calibri"/>
                <a:cs typeface="Calibri"/>
              </a:rPr>
              <a:t>Блискавка </a:t>
            </a:r>
            <a:endParaRPr lang="en-GB" sz="2000">
              <a:ea typeface="Calibri"/>
              <a:cs typeface="Calibri"/>
            </a:endParaRPr>
          </a:p>
          <a:p>
            <a:pPr>
              <a:defRPr/>
            </a:pPr>
            <a:r>
              <a:rPr lang="uk-UA" sz="2000">
                <a:ea typeface="Calibri"/>
                <a:cs typeface="Calibri"/>
              </a:rPr>
              <a:t>Плазмовий розряд</a:t>
            </a:r>
            <a:endParaRPr lang="en-GB" sz="2000">
              <a:ea typeface="Calibri"/>
              <a:cs typeface="Calibri"/>
            </a:endParaRPr>
          </a:p>
          <a:p>
            <a:pPr>
              <a:defRPr/>
            </a:pPr>
            <a:r>
              <a:rPr lang="uk-UA" sz="2000">
                <a:ea typeface="Calibri"/>
                <a:cs typeface="Calibri"/>
              </a:rPr>
              <a:t>Сонце</a:t>
            </a:r>
            <a:endParaRPr lang="en-GB" sz="2000">
              <a:ea typeface="Calibri"/>
              <a:cs typeface="Calibri"/>
            </a:endParaRPr>
          </a:p>
          <a:p>
            <a:pPr>
              <a:defRPr/>
            </a:pPr>
            <a:r>
              <a:rPr lang="uk-UA" sz="2000">
                <a:cs typeface="Calibri"/>
              </a:rPr>
              <a:t>Всередині токамака чи стеларатора</a:t>
            </a:r>
            <a:endParaRPr lang="en-GB" sz="2000">
              <a:cs typeface="Calibri"/>
            </a:endParaRPr>
          </a:p>
          <a:p>
            <a:pPr>
              <a:defRPr/>
            </a:pPr>
            <a:endParaRPr lang="en-GB"/>
          </a:p>
        </p:txBody>
      </p:sp>
      <p:sp>
        <p:nvSpPr>
          <p:cNvPr id="4" name="Footer Placeholder 3"/>
          <p:cNvSpPr>
            <a:spLocks noGrp="1"/>
          </p:cNvSpPr>
          <p:nvPr>
            <p:ph type="ftr" sz="quarter" idx="11"/>
          </p:nvPr>
        </p:nvSpPr>
        <p:spPr bwMode="auto"/>
        <p:txBody>
          <a:bodyPr/>
          <a:lstStyle/>
          <a:p>
            <a:pPr>
              <a:defRPr/>
            </a:pPr>
            <a:r>
              <a:rPr lang="uk-UA"/>
              <a:t>Модуль</a:t>
            </a:r>
            <a:r>
              <a:rPr lang="en-US"/>
              <a:t> 1: </a:t>
            </a:r>
            <a:r>
              <a:rPr lang="uk-UA"/>
              <a:t>Основи Синтезу</a:t>
            </a:r>
            <a:endParaRPr lang="en-GB"/>
          </a:p>
        </p:txBody>
      </p:sp>
      <p:sp>
        <p:nvSpPr>
          <p:cNvPr id="5" name="Slide Number Placeholder 4"/>
          <p:cNvSpPr>
            <a:spLocks noGrp="1"/>
          </p:cNvSpPr>
          <p:nvPr>
            <p:ph type="sldNum" sz="quarter" idx="12"/>
          </p:nvPr>
        </p:nvSpPr>
        <p:spPr bwMode="auto"/>
        <p:txBody>
          <a:bodyPr/>
          <a:lstStyle/>
          <a:p>
            <a:pPr>
              <a:defRPr/>
            </a:pPr>
            <a:fld id="{607FDA0D-75C2-4509-B589-D4A45AB8915E}" type="slidenum">
              <a:rPr lang="en-GB"/>
              <a:t>21</a:t>
            </a:fld>
            <a:endParaRPr lang="en-GB"/>
          </a:p>
        </p:txBody>
      </p:sp>
      <p:pic>
        <p:nvPicPr>
          <p:cNvPr id="9" name="Picture 8" descr="A picture containing text&#10;&#10;Description automatically generated"/>
          <p:cNvPicPr>
            <a:picLocks noChangeAspect="1"/>
          </p:cNvPicPr>
          <p:nvPr/>
        </p:nvPicPr>
        <p:blipFill>
          <a:blip r:embed="rId2"/>
          <a:srcRect l="-1" r="18480"/>
          <a:stretch/>
        </p:blipFill>
        <p:spPr bwMode="auto">
          <a:xfrm>
            <a:off x="6329847" y="-10160"/>
            <a:ext cx="5862153" cy="6067425"/>
          </a:xfrm>
          <a:prstGeom prst="rect">
            <a:avLst/>
          </a:prstGeom>
          <a:ln w="19050">
            <a:solidFill>
              <a:srgbClr val="F36F2C"/>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uk-UA"/>
              <a:t>Класна вправа </a:t>
            </a:r>
            <a:r>
              <a:rPr lang="en-US"/>
              <a:t>1.3 – </a:t>
            </a:r>
            <a:r>
              <a:rPr lang="uk-UA"/>
              <a:t>широкий вибір</a:t>
            </a:r>
            <a:endParaRPr lang="en-GB"/>
          </a:p>
        </p:txBody>
      </p:sp>
      <p:sp>
        <p:nvSpPr>
          <p:cNvPr id="3" name="Content Placeholder 2"/>
          <p:cNvSpPr>
            <a:spLocks noGrp="1"/>
          </p:cNvSpPr>
          <p:nvPr>
            <p:ph idx="1"/>
          </p:nvPr>
        </p:nvSpPr>
        <p:spPr bwMode="auto"/>
        <p:txBody>
          <a:bodyPr>
            <a:normAutofit/>
          </a:bodyPr>
          <a:lstStyle/>
          <a:p>
            <a:pPr marL="0" indent="0">
              <a:buNone/>
              <a:defRPr/>
            </a:pPr>
            <a:r>
              <a:rPr lang="uk-UA" sz="2000">
                <a:ea typeface="Calibri"/>
                <a:cs typeface="Calibri"/>
              </a:rPr>
              <a:t>Отже</a:t>
            </a:r>
            <a:r>
              <a:rPr lang="en-GB" sz="2000">
                <a:ea typeface="Calibri"/>
                <a:cs typeface="Calibri"/>
              </a:rPr>
              <a:t>, </a:t>
            </a:r>
            <a:r>
              <a:rPr lang="uk-UA" sz="2000">
                <a:ea typeface="Calibri"/>
                <a:cs typeface="Calibri"/>
              </a:rPr>
              <a:t>різниця між плазмою та газом полягає в тому, чи є основна маса частинок зарядженими чи нейтральними</a:t>
            </a:r>
            <a:r>
              <a:rPr lang="en-GB" sz="2000">
                <a:ea typeface="Calibri"/>
                <a:cs typeface="Calibri"/>
              </a:rPr>
              <a:t>. </a:t>
            </a:r>
            <a:r>
              <a:rPr lang="uk-UA" sz="2000">
                <a:ea typeface="Calibri"/>
                <a:cs typeface="Calibri"/>
              </a:rPr>
              <a:t>Однак</a:t>
            </a:r>
            <a:r>
              <a:rPr lang="en-GB" sz="2000">
                <a:ea typeface="Calibri"/>
                <a:cs typeface="Calibri"/>
              </a:rPr>
              <a:t>, </a:t>
            </a:r>
            <a:r>
              <a:rPr lang="uk-UA" sz="2000">
                <a:ea typeface="Calibri"/>
                <a:cs typeface="Calibri"/>
              </a:rPr>
              <a:t>плазма, як правило, світиться</a:t>
            </a:r>
            <a:r>
              <a:rPr lang="en-GB" sz="2000">
                <a:ea typeface="Calibri"/>
                <a:cs typeface="Calibri"/>
              </a:rPr>
              <a:t>, </a:t>
            </a:r>
            <a:r>
              <a:rPr lang="uk-UA" sz="2000">
                <a:ea typeface="Calibri"/>
                <a:cs typeface="Calibri"/>
              </a:rPr>
              <a:t>тоді як гази часто не мають забарвлення та точно не світяться</a:t>
            </a:r>
            <a:r>
              <a:rPr lang="en-GB" sz="2000">
                <a:ea typeface="Calibri"/>
                <a:cs typeface="Calibri"/>
              </a:rPr>
              <a:t>. </a:t>
            </a:r>
            <a:r>
              <a:rPr lang="uk-UA" sz="2000">
                <a:ea typeface="Calibri"/>
                <a:cs typeface="Calibri"/>
              </a:rPr>
              <a:t>То чому ж плазма світиться</a:t>
            </a:r>
            <a:r>
              <a:rPr lang="en-GB" sz="2000">
                <a:ea typeface="Calibri"/>
                <a:cs typeface="Calibri"/>
              </a:rPr>
              <a:t>?</a:t>
            </a:r>
            <a:endParaRPr/>
          </a:p>
          <a:p>
            <a:pPr marL="0" indent="0">
              <a:buNone/>
              <a:defRPr/>
            </a:pPr>
            <a:endParaRPr lang="nl-NL" sz="2000">
              <a:ea typeface="Calibri"/>
              <a:cs typeface="Calibri"/>
            </a:endParaRPr>
          </a:p>
          <a:p>
            <a:pPr marL="0" indent="0">
              <a:buNone/>
              <a:defRPr/>
            </a:pPr>
            <a:r>
              <a:rPr lang="en-US" sz="2000">
                <a:cs typeface="Calibri"/>
              </a:rPr>
              <a:t>a)  </a:t>
            </a:r>
            <a:r>
              <a:rPr lang="uk-UA" sz="2000">
                <a:cs typeface="Calibri"/>
              </a:rPr>
              <a:t>За достатньо високих температур</a:t>
            </a:r>
            <a:r>
              <a:rPr lang="en-GB" sz="2000">
                <a:cs typeface="Calibri"/>
              </a:rPr>
              <a:t> </a:t>
            </a:r>
            <a:r>
              <a:rPr lang="uk-UA" sz="2000">
                <a:cs typeface="Calibri"/>
              </a:rPr>
              <a:t>будь-яка речовина випромінює</a:t>
            </a:r>
            <a:r>
              <a:rPr lang="en-GB" sz="2000">
                <a:cs typeface="Calibri"/>
              </a:rPr>
              <a:t>, </a:t>
            </a:r>
            <a:r>
              <a:rPr lang="uk-UA" sz="2000">
                <a:cs typeface="Calibri"/>
              </a:rPr>
              <a:t>отже, плазма природно світиться за високих температур</a:t>
            </a:r>
            <a:r>
              <a:rPr lang="en-GB" sz="2000">
                <a:cs typeface="Calibri"/>
              </a:rPr>
              <a:t>.</a:t>
            </a:r>
            <a:endParaRPr/>
          </a:p>
          <a:p>
            <a:pPr marL="0" indent="0">
              <a:buNone/>
              <a:defRPr/>
            </a:pPr>
            <a:r>
              <a:rPr lang="uk-UA" sz="2000">
                <a:cs typeface="Calibri"/>
              </a:rPr>
              <a:t>б)  </a:t>
            </a:r>
            <a:r>
              <a:rPr lang="uk-UA" sz="2000">
                <a:ea typeface="Calibri"/>
                <a:cs typeface="Calibri"/>
              </a:rPr>
              <a:t>Заряджені частинки рухаються в плазмі майже вільно. І коли вільний електрон і йон стикаються</a:t>
            </a:r>
            <a:r>
              <a:rPr lang="en-GB" sz="2000">
                <a:ea typeface="Calibri"/>
                <a:cs typeface="Calibri"/>
              </a:rPr>
              <a:t>, </a:t>
            </a:r>
            <a:r>
              <a:rPr lang="uk-UA" sz="2000">
                <a:ea typeface="Calibri"/>
                <a:cs typeface="Calibri"/>
              </a:rPr>
              <a:t>виникає можливість для рекомбінації</a:t>
            </a:r>
            <a:r>
              <a:rPr lang="en-GB" sz="2000">
                <a:ea typeface="Calibri"/>
                <a:cs typeface="Calibri"/>
              </a:rPr>
              <a:t>. </a:t>
            </a:r>
            <a:r>
              <a:rPr lang="uk-UA" sz="2000">
                <a:ea typeface="Calibri"/>
                <a:cs typeface="Calibri"/>
              </a:rPr>
              <a:t>В цьому процесі рекомбінації заряджені частинки об’єднуються в нейтральну частинку, внаслідок чого випромінюється світло</a:t>
            </a:r>
            <a:r>
              <a:rPr lang="en-GB" sz="2000">
                <a:ea typeface="Calibri"/>
                <a:cs typeface="Calibri"/>
              </a:rPr>
              <a:t>. </a:t>
            </a:r>
            <a:r>
              <a:rPr lang="uk-UA" sz="2000">
                <a:ea typeface="Calibri"/>
                <a:cs typeface="Calibri"/>
              </a:rPr>
              <a:t>Якщо випромінюване світло належить до видимого спектру</a:t>
            </a:r>
            <a:r>
              <a:rPr lang="en-GB" sz="2000">
                <a:ea typeface="Calibri"/>
                <a:cs typeface="Calibri"/>
              </a:rPr>
              <a:t>, </a:t>
            </a:r>
            <a:r>
              <a:rPr lang="uk-UA" sz="2000">
                <a:ea typeface="Calibri"/>
                <a:cs typeface="Calibri"/>
              </a:rPr>
              <a:t>плазма світиться</a:t>
            </a:r>
            <a:r>
              <a:rPr lang="en-GB" sz="2000">
                <a:ea typeface="Calibri"/>
                <a:cs typeface="Calibri"/>
              </a:rPr>
              <a:t>.</a:t>
            </a:r>
            <a:endParaRPr lang="nl-NL" sz="2000">
              <a:ea typeface="Calibri"/>
              <a:cs typeface="Calibri"/>
            </a:endParaRPr>
          </a:p>
          <a:p>
            <a:pPr marL="0" indent="0">
              <a:buNone/>
              <a:defRPr/>
            </a:pPr>
            <a:r>
              <a:rPr lang="uk-UA" sz="2000">
                <a:ea typeface="Calibri"/>
                <a:cs typeface="Calibri"/>
              </a:rPr>
              <a:t>в)  Світло випромінюється в деяких ядерних реакціях</a:t>
            </a:r>
            <a:r>
              <a:rPr lang="en-GB" sz="2000">
                <a:ea typeface="Calibri"/>
                <a:cs typeface="Calibri"/>
              </a:rPr>
              <a:t>. </a:t>
            </a:r>
            <a:r>
              <a:rPr lang="uk-UA" sz="2000">
                <a:ea typeface="Calibri"/>
                <a:cs typeface="Calibri"/>
              </a:rPr>
              <a:t>Якщо випромінюване світло належить до видимого спектру</a:t>
            </a:r>
            <a:r>
              <a:rPr lang="en-GB" sz="2000">
                <a:ea typeface="Calibri"/>
                <a:cs typeface="Calibri"/>
              </a:rPr>
              <a:t>, </a:t>
            </a:r>
            <a:r>
              <a:rPr lang="uk-UA" sz="2000">
                <a:ea typeface="Calibri"/>
                <a:cs typeface="Calibri"/>
              </a:rPr>
              <a:t>плазма світиться</a:t>
            </a:r>
            <a:r>
              <a:rPr lang="en-GB" sz="2000">
                <a:ea typeface="Calibri"/>
                <a:cs typeface="Calibri"/>
              </a:rPr>
              <a:t>.</a:t>
            </a:r>
            <a:endParaRPr lang="nl-NL" sz="2000">
              <a:solidFill>
                <a:srgbClr val="000000"/>
              </a:solidFill>
              <a:cs typeface="Calibri"/>
            </a:endParaRPr>
          </a:p>
          <a:p>
            <a:pPr>
              <a:defRPr/>
            </a:pPr>
            <a:endParaRPr lang="en-GB"/>
          </a:p>
        </p:txBody>
      </p:sp>
      <p:sp>
        <p:nvSpPr>
          <p:cNvPr id="4" name="Footer Placeholder 3"/>
          <p:cNvSpPr>
            <a:spLocks noGrp="1"/>
          </p:cNvSpPr>
          <p:nvPr>
            <p:ph type="ftr" sz="quarter" idx="11"/>
          </p:nvPr>
        </p:nvSpPr>
        <p:spPr bwMode="auto"/>
        <p:txBody>
          <a:bodyPr/>
          <a:lstStyle/>
          <a:p>
            <a:pPr>
              <a:defRPr/>
            </a:pPr>
            <a:r>
              <a:rPr lang="uk-UA"/>
              <a:t>Модуль</a:t>
            </a:r>
            <a:r>
              <a:rPr lang="en-US"/>
              <a:t> 1: </a:t>
            </a:r>
            <a:r>
              <a:rPr lang="uk-UA"/>
              <a:t>Основи Синтезу</a:t>
            </a:r>
            <a:endParaRPr lang="en-GB"/>
          </a:p>
        </p:txBody>
      </p:sp>
      <p:sp>
        <p:nvSpPr>
          <p:cNvPr id="5" name="Slide Number Placeholder 4"/>
          <p:cNvSpPr>
            <a:spLocks noGrp="1"/>
          </p:cNvSpPr>
          <p:nvPr>
            <p:ph type="sldNum" sz="quarter" idx="12"/>
          </p:nvPr>
        </p:nvSpPr>
        <p:spPr bwMode="auto"/>
        <p:txBody>
          <a:bodyPr/>
          <a:lstStyle/>
          <a:p>
            <a:pPr>
              <a:defRPr/>
            </a:pPr>
            <a:fld id="{607FDA0D-75C2-4509-B589-D4A45AB8915E}" type="slidenum">
              <a:rPr lang="en-GB"/>
              <a:t>22</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uk-UA"/>
              <a:t>Класна вправа </a:t>
            </a:r>
            <a:r>
              <a:rPr lang="en-US"/>
              <a:t>1.3 – </a:t>
            </a:r>
            <a:r>
              <a:rPr lang="uk-UA"/>
              <a:t>відповіді</a:t>
            </a:r>
            <a:endParaRPr lang="en-GB"/>
          </a:p>
        </p:txBody>
      </p:sp>
      <p:sp>
        <p:nvSpPr>
          <p:cNvPr id="3" name="Content Placeholder 2"/>
          <p:cNvSpPr>
            <a:spLocks noGrp="1"/>
          </p:cNvSpPr>
          <p:nvPr>
            <p:ph idx="1"/>
          </p:nvPr>
        </p:nvSpPr>
        <p:spPr bwMode="auto"/>
        <p:txBody>
          <a:bodyPr/>
          <a:lstStyle/>
          <a:p>
            <a:pPr marL="0" indent="0">
              <a:buNone/>
              <a:defRPr/>
            </a:pPr>
            <a:r>
              <a:rPr lang="uk-UA" sz="2000">
                <a:ea typeface="Calibri"/>
                <a:cs typeface="Calibri"/>
              </a:rPr>
              <a:t>Отже</a:t>
            </a:r>
            <a:r>
              <a:rPr lang="en-GB" sz="2000">
                <a:ea typeface="Calibri"/>
                <a:cs typeface="Calibri"/>
              </a:rPr>
              <a:t>, </a:t>
            </a:r>
            <a:r>
              <a:rPr lang="uk-UA" sz="2000">
                <a:ea typeface="Calibri"/>
                <a:cs typeface="Calibri"/>
              </a:rPr>
              <a:t>різниця між плазмою та газом полягає в тому, чи є основна маса частинок зарядженими чи нейтральними</a:t>
            </a:r>
            <a:r>
              <a:rPr lang="en-GB" sz="2000">
                <a:ea typeface="Calibri"/>
                <a:cs typeface="Calibri"/>
              </a:rPr>
              <a:t>. </a:t>
            </a:r>
            <a:r>
              <a:rPr lang="uk-UA" sz="2000">
                <a:ea typeface="Calibri"/>
                <a:cs typeface="Calibri"/>
              </a:rPr>
              <a:t>Однак</a:t>
            </a:r>
            <a:r>
              <a:rPr lang="en-GB" sz="2000">
                <a:ea typeface="Calibri"/>
                <a:cs typeface="Calibri"/>
              </a:rPr>
              <a:t>, </a:t>
            </a:r>
            <a:r>
              <a:rPr lang="uk-UA" sz="2000">
                <a:ea typeface="Calibri"/>
                <a:cs typeface="Calibri"/>
              </a:rPr>
              <a:t>плазма, як правило, світиться</a:t>
            </a:r>
            <a:r>
              <a:rPr lang="en-GB" sz="2000">
                <a:ea typeface="Calibri"/>
                <a:cs typeface="Calibri"/>
              </a:rPr>
              <a:t>, </a:t>
            </a:r>
            <a:r>
              <a:rPr lang="uk-UA" sz="2000">
                <a:ea typeface="Calibri"/>
                <a:cs typeface="Calibri"/>
              </a:rPr>
              <a:t>тоді як гази часто не мають забарвлення та точно не світяться</a:t>
            </a:r>
            <a:r>
              <a:rPr lang="en-GB" sz="2000">
                <a:ea typeface="Calibri"/>
                <a:cs typeface="Calibri"/>
              </a:rPr>
              <a:t>. </a:t>
            </a:r>
            <a:r>
              <a:rPr lang="uk-UA" sz="2000">
                <a:ea typeface="Calibri"/>
                <a:cs typeface="Calibri"/>
              </a:rPr>
              <a:t>То чому ж плазма світиться</a:t>
            </a:r>
            <a:r>
              <a:rPr lang="en-GB" sz="2000">
                <a:ea typeface="Calibri"/>
                <a:cs typeface="Calibri"/>
              </a:rPr>
              <a:t>?</a:t>
            </a:r>
            <a:endParaRPr/>
          </a:p>
          <a:p>
            <a:pPr marL="0" indent="0">
              <a:buNone/>
              <a:defRPr/>
            </a:pPr>
            <a:endParaRPr lang="nl-NL" sz="2000">
              <a:ea typeface="Calibri"/>
              <a:cs typeface="Calibri"/>
            </a:endParaRPr>
          </a:p>
          <a:p>
            <a:pPr marL="0" indent="0">
              <a:buNone/>
              <a:defRPr/>
            </a:pPr>
            <a:r>
              <a:rPr lang="en-US" sz="2000">
                <a:cs typeface="Calibri"/>
              </a:rPr>
              <a:t>a)  </a:t>
            </a:r>
            <a:r>
              <a:rPr lang="uk-UA" sz="2000">
                <a:cs typeface="Calibri"/>
              </a:rPr>
              <a:t>За достатньо високих температур</a:t>
            </a:r>
            <a:r>
              <a:rPr lang="en-GB" sz="2000">
                <a:cs typeface="Calibri"/>
              </a:rPr>
              <a:t> </a:t>
            </a:r>
            <a:r>
              <a:rPr lang="uk-UA" sz="2000">
                <a:cs typeface="Calibri"/>
              </a:rPr>
              <a:t>будь-яка речовина випромінює</a:t>
            </a:r>
            <a:r>
              <a:rPr lang="en-GB" sz="2000">
                <a:cs typeface="Calibri"/>
              </a:rPr>
              <a:t>, </a:t>
            </a:r>
            <a:r>
              <a:rPr lang="uk-UA" sz="2000">
                <a:cs typeface="Calibri"/>
              </a:rPr>
              <a:t>отже, плазма природно світиться за високих температур</a:t>
            </a:r>
            <a:r>
              <a:rPr lang="en-GB" sz="2000">
                <a:cs typeface="Calibri"/>
              </a:rPr>
              <a:t>.</a:t>
            </a:r>
            <a:endParaRPr lang="nl-NL" sz="2000">
              <a:cs typeface="Calibri"/>
            </a:endParaRPr>
          </a:p>
          <a:p>
            <a:pPr marL="0" indent="0">
              <a:buNone/>
              <a:defRPr/>
            </a:pPr>
            <a:r>
              <a:rPr lang="uk-UA" sz="2000">
                <a:solidFill>
                  <a:srgbClr val="F36F2C"/>
                </a:solidFill>
                <a:ea typeface="Calibri"/>
                <a:cs typeface="Calibri"/>
              </a:rPr>
              <a:t>б)  </a:t>
            </a:r>
            <a:r>
              <a:rPr lang="ru-RU" sz="2000">
                <a:solidFill>
                  <a:srgbClr val="F36F2C"/>
                </a:solidFill>
                <a:ea typeface="Calibri"/>
                <a:cs typeface="Calibri"/>
              </a:rPr>
              <a:t>Заряджені частинки рухаються в плазмі майже вільно. І коли вільний електрон і йон стикаються, виникає можливість для рекомбінації. В цьому процесі рекомбінації заряджені частинки об’єднуються в нейтральну частинку, внаслідок чого випромінюється світло. Якщо випромінюване світло належить до видимого спектру, плазма світиться.</a:t>
            </a:r>
            <a:endParaRPr/>
          </a:p>
          <a:p>
            <a:pPr marL="0" indent="0">
              <a:buNone/>
              <a:defRPr/>
            </a:pPr>
            <a:r>
              <a:rPr lang="uk-UA" sz="2000">
                <a:ea typeface="Calibri"/>
                <a:cs typeface="Calibri"/>
              </a:rPr>
              <a:t>в)  Світло випромінюється в деяких ядерних реакціях</a:t>
            </a:r>
            <a:r>
              <a:rPr lang="en-GB" sz="2000">
                <a:ea typeface="Calibri"/>
                <a:cs typeface="Calibri"/>
              </a:rPr>
              <a:t>. </a:t>
            </a:r>
            <a:r>
              <a:rPr lang="uk-UA" sz="2000">
                <a:ea typeface="Calibri"/>
                <a:cs typeface="Calibri"/>
              </a:rPr>
              <a:t>Якщо випромінюване світло належить до видимого спектру</a:t>
            </a:r>
            <a:r>
              <a:rPr lang="en-GB" sz="2000">
                <a:ea typeface="Calibri"/>
                <a:cs typeface="Calibri"/>
              </a:rPr>
              <a:t>, </a:t>
            </a:r>
            <a:r>
              <a:rPr lang="uk-UA" sz="2000">
                <a:ea typeface="Calibri"/>
                <a:cs typeface="Calibri"/>
              </a:rPr>
              <a:t>плазма світиться</a:t>
            </a:r>
            <a:r>
              <a:rPr lang="en-GB" sz="2000">
                <a:ea typeface="Calibri"/>
                <a:cs typeface="Calibri"/>
              </a:rPr>
              <a:t>.</a:t>
            </a:r>
            <a:endParaRPr lang="nl-NL" sz="2000">
              <a:solidFill>
                <a:srgbClr val="000000"/>
              </a:solidFill>
              <a:cs typeface="Calibri"/>
            </a:endParaRPr>
          </a:p>
          <a:p>
            <a:pPr>
              <a:defRPr/>
            </a:pPr>
            <a:endParaRPr lang="en-GB"/>
          </a:p>
        </p:txBody>
      </p:sp>
      <p:sp>
        <p:nvSpPr>
          <p:cNvPr id="4" name="Footer Placeholder 3"/>
          <p:cNvSpPr>
            <a:spLocks noGrp="1"/>
          </p:cNvSpPr>
          <p:nvPr>
            <p:ph type="ftr" sz="quarter" idx="11"/>
          </p:nvPr>
        </p:nvSpPr>
        <p:spPr bwMode="auto"/>
        <p:txBody>
          <a:bodyPr/>
          <a:lstStyle/>
          <a:p>
            <a:pPr>
              <a:defRPr/>
            </a:pPr>
            <a:r>
              <a:rPr lang="uk-UA"/>
              <a:t>Модуль</a:t>
            </a:r>
            <a:r>
              <a:rPr lang="en-US"/>
              <a:t> 1: </a:t>
            </a:r>
            <a:r>
              <a:rPr lang="uk-UA"/>
              <a:t>Основи Синтезу</a:t>
            </a:r>
            <a:endParaRPr lang="en-GB"/>
          </a:p>
        </p:txBody>
      </p:sp>
      <p:sp>
        <p:nvSpPr>
          <p:cNvPr id="5" name="Slide Number Placeholder 4"/>
          <p:cNvSpPr>
            <a:spLocks noGrp="1"/>
          </p:cNvSpPr>
          <p:nvPr>
            <p:ph type="sldNum" sz="quarter" idx="12"/>
          </p:nvPr>
        </p:nvSpPr>
        <p:spPr bwMode="auto"/>
        <p:txBody>
          <a:bodyPr/>
          <a:lstStyle/>
          <a:p>
            <a:pPr>
              <a:defRPr/>
            </a:pPr>
            <a:fld id="{607FDA0D-75C2-4509-B589-D4A45AB8915E}" type="slidenum">
              <a:rPr lang="en-GB"/>
              <a:t>23</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uk-UA"/>
              <a:t>Електричне поле</a:t>
            </a:r>
            <a:endParaRPr lang="en-GB"/>
          </a:p>
        </p:txBody>
      </p:sp>
      <p:sp>
        <p:nvSpPr>
          <p:cNvPr id="3" name="Content Placeholder 2"/>
          <p:cNvSpPr>
            <a:spLocks noGrp="1"/>
          </p:cNvSpPr>
          <p:nvPr>
            <p:ph idx="1"/>
          </p:nvPr>
        </p:nvSpPr>
        <p:spPr bwMode="auto"/>
        <p:txBody>
          <a:bodyPr>
            <a:normAutofit lnSpcReduction="10000"/>
          </a:bodyPr>
          <a:lstStyle/>
          <a:p>
            <a:pPr>
              <a:defRPr/>
            </a:pPr>
            <a:r>
              <a:rPr lang="uk-UA" sz="2800">
                <a:cs typeface="Calibri"/>
              </a:rPr>
              <a:t>Вплив</a:t>
            </a:r>
            <a:r>
              <a:rPr lang="en-GB" sz="2800">
                <a:cs typeface="Calibri"/>
              </a:rPr>
              <a:t> </a:t>
            </a:r>
            <a:r>
              <a:rPr lang="uk-UA" sz="2800">
                <a:cs typeface="Calibri"/>
              </a:rPr>
              <a:t>заряду на оточуюче середовище</a:t>
            </a:r>
            <a:endParaRPr lang="nl-NL" sz="2800">
              <a:cs typeface="Calibri"/>
            </a:endParaRPr>
          </a:p>
          <a:p>
            <a:pPr>
              <a:defRPr/>
            </a:pPr>
            <a:r>
              <a:rPr lang="uk-UA" sz="2800">
                <a:cs typeface="Calibri"/>
              </a:rPr>
              <a:t>Сильне поле близько до </a:t>
            </a:r>
            <a:r>
              <a:rPr lang="uk-UA" sz="2800">
                <a:solidFill>
                  <a:srgbClr val="F36F2C"/>
                </a:solidFill>
                <a:cs typeface="Calibri"/>
              </a:rPr>
              <a:t>заряду</a:t>
            </a:r>
            <a:endParaRPr lang="en-GB" sz="2800">
              <a:solidFill>
                <a:srgbClr val="F36F2C"/>
              </a:solidFill>
              <a:cs typeface="Calibri"/>
            </a:endParaRPr>
          </a:p>
          <a:p>
            <a:pPr>
              <a:defRPr/>
            </a:pPr>
            <a:endParaRPr lang="en-GB" sz="2800">
              <a:solidFill>
                <a:srgbClr val="F36F2C"/>
              </a:solidFill>
              <a:cs typeface="Calibri"/>
            </a:endParaRPr>
          </a:p>
          <a:p>
            <a:pPr>
              <a:defRPr/>
            </a:pPr>
            <a:r>
              <a:rPr lang="uk-UA">
                <a:solidFill>
                  <a:srgbClr val="F36F2C"/>
                </a:solidFill>
                <a:cs typeface="Calibri"/>
              </a:rPr>
              <a:t>Силові</a:t>
            </a:r>
            <a:r>
              <a:rPr lang="en-GB">
                <a:solidFill>
                  <a:srgbClr val="F36F2C"/>
                </a:solidFill>
                <a:cs typeface="Calibri"/>
              </a:rPr>
              <a:t> </a:t>
            </a:r>
            <a:r>
              <a:rPr lang="uk-UA">
                <a:solidFill>
                  <a:srgbClr val="F36F2C"/>
                </a:solidFill>
                <a:cs typeface="Calibri"/>
              </a:rPr>
              <a:t>лінії </a:t>
            </a:r>
            <a:br>
              <a:rPr lang="uk-UA">
                <a:solidFill>
                  <a:srgbClr val="F36F2C"/>
                </a:solidFill>
                <a:cs typeface="Calibri"/>
              </a:rPr>
            </a:br>
            <a:r>
              <a:rPr lang="uk-UA">
                <a:solidFill>
                  <a:srgbClr val="F36F2C"/>
                </a:solidFill>
                <a:cs typeface="Calibri"/>
              </a:rPr>
              <a:t>електричного поля</a:t>
            </a:r>
            <a:endParaRPr lang="en-GB">
              <a:solidFill>
                <a:srgbClr val="F36F2C"/>
              </a:solidFill>
              <a:cs typeface="Calibri"/>
            </a:endParaRPr>
          </a:p>
          <a:p>
            <a:pPr lvl="1" indent="-342900">
              <a:defRPr/>
            </a:pPr>
            <a:r>
              <a:rPr lang="uk-UA">
                <a:cs typeface="Calibri"/>
              </a:rPr>
              <a:t>Уявні</a:t>
            </a:r>
            <a:endParaRPr lang="en-GB">
              <a:cs typeface="Calibri"/>
            </a:endParaRPr>
          </a:p>
          <a:p>
            <a:pPr lvl="1" indent="-342900">
              <a:defRPr/>
            </a:pPr>
            <a:r>
              <a:rPr lang="uk-UA">
                <a:cs typeface="Calibri"/>
              </a:rPr>
              <a:t>Ніколи не перетинаються</a:t>
            </a:r>
            <a:endParaRPr lang="en-GB">
              <a:cs typeface="Calibri"/>
            </a:endParaRPr>
          </a:p>
          <a:p>
            <a:pPr lvl="1" indent="-342900">
              <a:defRPr/>
            </a:pPr>
            <a:r>
              <a:rPr lang="uk-UA">
                <a:cs typeface="Calibri"/>
              </a:rPr>
              <a:t>Густі </a:t>
            </a:r>
            <a:r>
              <a:rPr lang="en-GB">
                <a:cs typeface="Calibri"/>
              </a:rPr>
              <a:t>= </a:t>
            </a:r>
            <a:r>
              <a:rPr lang="uk-UA">
                <a:cs typeface="Calibri"/>
              </a:rPr>
              <a:t>сильні</a:t>
            </a:r>
            <a:r>
              <a:rPr lang="en-GB">
                <a:cs typeface="Calibri"/>
              </a:rPr>
              <a:t>!</a:t>
            </a:r>
            <a:endParaRPr/>
          </a:p>
          <a:p>
            <a:pPr lvl="1" indent="-342900">
              <a:defRPr/>
            </a:pPr>
            <a:r>
              <a:rPr lang="uk-UA">
                <a:cs typeface="Calibri"/>
              </a:rPr>
              <a:t>Від</a:t>
            </a:r>
            <a:r>
              <a:rPr lang="en-GB">
                <a:cs typeface="Calibri"/>
              </a:rPr>
              <a:t> + </a:t>
            </a:r>
            <a:r>
              <a:rPr lang="uk-UA">
                <a:cs typeface="Calibri"/>
              </a:rPr>
              <a:t>до</a:t>
            </a:r>
            <a:r>
              <a:rPr lang="en-GB">
                <a:cs typeface="Calibri"/>
              </a:rPr>
              <a:t> - </a:t>
            </a:r>
            <a:endParaRPr/>
          </a:p>
          <a:p>
            <a:pPr marL="0" indent="0">
              <a:buNone/>
              <a:defRPr/>
            </a:pPr>
            <a:endParaRPr lang="en-GB"/>
          </a:p>
        </p:txBody>
      </p:sp>
      <p:sp>
        <p:nvSpPr>
          <p:cNvPr id="5" name="Slide Number Placeholder 4"/>
          <p:cNvSpPr>
            <a:spLocks noGrp="1"/>
          </p:cNvSpPr>
          <p:nvPr>
            <p:ph type="sldNum" sz="quarter" idx="12"/>
          </p:nvPr>
        </p:nvSpPr>
        <p:spPr bwMode="auto"/>
        <p:txBody>
          <a:bodyPr/>
          <a:lstStyle/>
          <a:p>
            <a:pPr>
              <a:defRPr/>
            </a:pPr>
            <a:fld id="{607FDA0D-75C2-4509-B589-D4A45AB8915E}" type="slidenum">
              <a:rPr lang="en-GB"/>
              <a:t>24</a:t>
            </a:fld>
            <a:endParaRPr lang="en-GB"/>
          </a:p>
        </p:txBody>
      </p:sp>
      <p:pic>
        <p:nvPicPr>
          <p:cNvPr id="7" name="Picture 6" descr="Diagram&#10;&#10;Description automatically generated"/>
          <p:cNvPicPr>
            <a:picLocks noChangeAspect="1"/>
          </p:cNvPicPr>
          <p:nvPr/>
        </p:nvPicPr>
        <p:blipFill>
          <a:blip r:embed="rId2"/>
          <a:stretch/>
        </p:blipFill>
        <p:spPr bwMode="auto">
          <a:xfrm>
            <a:off x="6807200" y="2384425"/>
            <a:ext cx="3322320" cy="3322320"/>
          </a:xfrm>
          <a:prstGeom prst="rect">
            <a:avLst/>
          </a:prstGeom>
          <a:ln w="19050">
            <a:solidFill>
              <a:srgbClr val="F36F2C"/>
            </a:solidFill>
          </a:ln>
        </p:spPr>
      </p:pic>
      <p:sp>
        <p:nvSpPr>
          <p:cNvPr id="8" name="Footer Placeholder 3"/>
          <p:cNvSpPr>
            <a:spLocks noGrp="1"/>
          </p:cNvSpPr>
          <p:nvPr>
            <p:ph type="ftr" sz="quarter" idx="11"/>
          </p:nvPr>
        </p:nvSpPr>
        <p:spPr bwMode="auto">
          <a:xfrm>
            <a:off x="838200" y="6311900"/>
            <a:ext cx="6048375" cy="365125"/>
          </a:xfrm>
        </p:spPr>
        <p:txBody>
          <a:bodyPr/>
          <a:lstStyle/>
          <a:p>
            <a:pPr>
              <a:defRPr/>
            </a:pPr>
            <a:r>
              <a:rPr lang="uk-UA"/>
              <a:t>Модуль</a:t>
            </a:r>
            <a:r>
              <a:rPr lang="en-US"/>
              <a:t> 1: </a:t>
            </a:r>
            <a:r>
              <a:rPr lang="uk-UA"/>
              <a:t>Основи Синтезу</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uk-UA"/>
              <a:t>Магнітне поле</a:t>
            </a:r>
            <a:endParaRPr lang="en-GB"/>
          </a:p>
        </p:txBody>
      </p:sp>
      <p:sp>
        <p:nvSpPr>
          <p:cNvPr id="3" name="Content Placeholder 2"/>
          <p:cNvSpPr>
            <a:spLocks noGrp="1"/>
          </p:cNvSpPr>
          <p:nvPr>
            <p:ph idx="1"/>
          </p:nvPr>
        </p:nvSpPr>
        <p:spPr bwMode="auto"/>
        <p:txBody>
          <a:bodyPr>
            <a:normAutofit fontScale="92500" lnSpcReduction="10000"/>
          </a:bodyPr>
          <a:lstStyle/>
          <a:p>
            <a:pPr>
              <a:defRPr/>
            </a:pPr>
            <a:r>
              <a:rPr lang="uk-UA" sz="2800">
                <a:ea typeface="Calibri"/>
                <a:cs typeface="Calibri"/>
              </a:rPr>
              <a:t>Вплив заряду на оточуюче середовище</a:t>
            </a:r>
            <a:endParaRPr lang="nl-NL" sz="2800">
              <a:ea typeface="Calibri"/>
              <a:cs typeface="Calibri"/>
            </a:endParaRPr>
          </a:p>
          <a:p>
            <a:pPr>
              <a:defRPr/>
            </a:pPr>
            <a:r>
              <a:rPr lang="uk-UA" sz="2800">
                <a:ea typeface="Calibri"/>
                <a:cs typeface="Calibri"/>
              </a:rPr>
              <a:t>Сильне поле близько до </a:t>
            </a:r>
            <a:r>
              <a:rPr lang="uk-UA" sz="2800">
                <a:solidFill>
                  <a:srgbClr val="F36F2C"/>
                </a:solidFill>
                <a:ea typeface="Calibri"/>
                <a:cs typeface="Calibri"/>
              </a:rPr>
              <a:t>полюсів</a:t>
            </a:r>
            <a:endParaRPr lang="en-GB" sz="2800">
              <a:solidFill>
                <a:srgbClr val="F36F2C"/>
              </a:solidFill>
              <a:ea typeface="Calibri"/>
              <a:cs typeface="Calibri"/>
            </a:endParaRPr>
          </a:p>
          <a:p>
            <a:pPr>
              <a:defRPr/>
            </a:pPr>
            <a:endParaRPr lang="en-US" sz="2800">
              <a:solidFill>
                <a:srgbClr val="F36F2C"/>
              </a:solidFill>
              <a:ea typeface="Calibri"/>
              <a:cs typeface="Calibri"/>
            </a:endParaRPr>
          </a:p>
          <a:p>
            <a:pPr>
              <a:defRPr/>
            </a:pPr>
            <a:r>
              <a:rPr lang="uk-UA">
                <a:solidFill>
                  <a:srgbClr val="F36F2C"/>
                </a:solidFill>
                <a:ea typeface="Calibri"/>
                <a:cs typeface="Calibri"/>
              </a:rPr>
              <a:t>Силові лінії </a:t>
            </a:r>
            <a:br>
              <a:rPr lang="uk-UA">
                <a:solidFill>
                  <a:srgbClr val="F36F2C"/>
                </a:solidFill>
                <a:ea typeface="Calibri"/>
                <a:cs typeface="Calibri"/>
              </a:rPr>
            </a:br>
            <a:r>
              <a:rPr lang="uk-UA">
                <a:solidFill>
                  <a:srgbClr val="F36F2C"/>
                </a:solidFill>
                <a:ea typeface="Calibri"/>
                <a:cs typeface="Calibri"/>
              </a:rPr>
              <a:t>магнітного поля</a:t>
            </a:r>
            <a:endParaRPr lang="en-US">
              <a:solidFill>
                <a:srgbClr val="F36F2C"/>
              </a:solidFill>
              <a:ea typeface="Calibri"/>
              <a:cs typeface="Calibri"/>
            </a:endParaRPr>
          </a:p>
          <a:p>
            <a:pPr lvl="1" indent="-342900">
              <a:defRPr/>
            </a:pPr>
            <a:r>
              <a:rPr lang="uk-UA">
                <a:ea typeface="Calibri"/>
                <a:cs typeface="Calibri"/>
              </a:rPr>
              <a:t>Уявні</a:t>
            </a:r>
            <a:endParaRPr lang="en-US">
              <a:ea typeface="Calibri"/>
              <a:cs typeface="Calibri"/>
            </a:endParaRPr>
          </a:p>
          <a:p>
            <a:pPr lvl="1" indent="-342900">
              <a:defRPr/>
            </a:pPr>
            <a:r>
              <a:rPr lang="uk-UA">
                <a:ea typeface="Calibri"/>
                <a:cs typeface="Calibri"/>
              </a:rPr>
              <a:t>Ніколи не перетинаються</a:t>
            </a:r>
            <a:endParaRPr lang="en-US">
              <a:ea typeface="Calibri"/>
              <a:cs typeface="Calibri"/>
            </a:endParaRPr>
          </a:p>
          <a:p>
            <a:pPr lvl="1" indent="-342900">
              <a:defRPr/>
            </a:pPr>
            <a:r>
              <a:rPr lang="uk-UA">
                <a:ea typeface="Calibri"/>
                <a:cs typeface="Calibri"/>
              </a:rPr>
              <a:t>Густі</a:t>
            </a:r>
            <a:r>
              <a:rPr lang="en-GB">
                <a:ea typeface="Calibri"/>
                <a:cs typeface="Calibri"/>
              </a:rPr>
              <a:t> = </a:t>
            </a:r>
            <a:r>
              <a:rPr lang="uk-UA">
                <a:ea typeface="Calibri"/>
                <a:cs typeface="Calibri"/>
              </a:rPr>
              <a:t>сильні</a:t>
            </a:r>
            <a:r>
              <a:rPr lang="en-GB">
                <a:ea typeface="Calibri"/>
                <a:cs typeface="Calibri"/>
              </a:rPr>
              <a:t>!</a:t>
            </a:r>
            <a:endParaRPr lang="en-US">
              <a:ea typeface="Calibri"/>
              <a:cs typeface="Calibri"/>
            </a:endParaRPr>
          </a:p>
          <a:p>
            <a:pPr lvl="1" indent="-342900">
              <a:defRPr/>
            </a:pPr>
            <a:r>
              <a:rPr lang="uk-UA">
                <a:ea typeface="Calibri"/>
                <a:cs typeface="Calibri"/>
              </a:rPr>
              <a:t>Від</a:t>
            </a:r>
            <a:r>
              <a:rPr lang="en-GB">
                <a:ea typeface="Calibri"/>
                <a:cs typeface="Calibri"/>
              </a:rPr>
              <a:t> N </a:t>
            </a:r>
            <a:r>
              <a:rPr lang="uk-UA">
                <a:ea typeface="Calibri"/>
                <a:cs typeface="Calibri"/>
              </a:rPr>
              <a:t>до</a:t>
            </a:r>
            <a:r>
              <a:rPr lang="en-GB">
                <a:ea typeface="Calibri"/>
                <a:cs typeface="Calibri"/>
              </a:rPr>
              <a:t> S </a:t>
            </a:r>
            <a:endParaRPr lang="nl-NL">
              <a:cs typeface="Calibri"/>
            </a:endParaRPr>
          </a:p>
          <a:p>
            <a:pPr lvl="1" indent="-342900">
              <a:defRPr/>
            </a:pPr>
            <a:r>
              <a:rPr lang="uk-UA">
                <a:cs typeface="Calibri"/>
              </a:rPr>
              <a:t>Петлі завжди є замкненими</a:t>
            </a:r>
            <a:endParaRPr lang="en-GB">
              <a:cs typeface="Calibri"/>
            </a:endParaRPr>
          </a:p>
          <a:p>
            <a:pPr>
              <a:defRPr/>
            </a:pPr>
            <a:endParaRPr lang="en-GB"/>
          </a:p>
        </p:txBody>
      </p:sp>
      <p:sp>
        <p:nvSpPr>
          <p:cNvPr id="4" name="Footer Placeholder 3"/>
          <p:cNvSpPr>
            <a:spLocks noGrp="1"/>
          </p:cNvSpPr>
          <p:nvPr>
            <p:ph type="ftr" sz="quarter" idx="11"/>
          </p:nvPr>
        </p:nvSpPr>
        <p:spPr bwMode="auto"/>
        <p:txBody>
          <a:bodyPr/>
          <a:lstStyle/>
          <a:p>
            <a:pPr>
              <a:defRPr/>
            </a:pPr>
            <a:r>
              <a:rPr lang="uk-UA"/>
              <a:t>Модуль</a:t>
            </a:r>
            <a:r>
              <a:rPr lang="en-US"/>
              <a:t> 1: </a:t>
            </a:r>
            <a:r>
              <a:rPr lang="uk-UA"/>
              <a:t>Основи Синтезу</a:t>
            </a:r>
            <a:endParaRPr lang="en-GB"/>
          </a:p>
        </p:txBody>
      </p:sp>
      <p:sp>
        <p:nvSpPr>
          <p:cNvPr id="5" name="Slide Number Placeholder 4"/>
          <p:cNvSpPr>
            <a:spLocks noGrp="1"/>
          </p:cNvSpPr>
          <p:nvPr>
            <p:ph type="sldNum" sz="quarter" idx="12"/>
          </p:nvPr>
        </p:nvSpPr>
        <p:spPr bwMode="auto"/>
        <p:txBody>
          <a:bodyPr/>
          <a:lstStyle/>
          <a:p>
            <a:pPr>
              <a:defRPr/>
            </a:pPr>
            <a:fld id="{607FDA0D-75C2-4509-B589-D4A45AB8915E}" type="slidenum">
              <a:rPr lang="en-GB"/>
              <a:t>25</a:t>
            </a:fld>
            <a:endParaRPr lang="en-GB"/>
          </a:p>
        </p:txBody>
      </p:sp>
      <p:pic>
        <p:nvPicPr>
          <p:cNvPr id="8" name="Picture 7"/>
          <p:cNvPicPr>
            <a:picLocks noChangeAspect="1"/>
          </p:cNvPicPr>
          <p:nvPr/>
        </p:nvPicPr>
        <p:blipFill>
          <a:blip r:embed="rId2"/>
          <a:stretch/>
        </p:blipFill>
        <p:spPr bwMode="auto">
          <a:xfrm>
            <a:off x="6807200" y="2384425"/>
            <a:ext cx="3322320" cy="3322320"/>
          </a:xfrm>
          <a:prstGeom prst="rect">
            <a:avLst/>
          </a:prstGeom>
          <a:ln w="19050">
            <a:solidFill>
              <a:srgbClr val="F36F2C"/>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uk-UA"/>
              <a:t>Заряди</a:t>
            </a:r>
            <a:r>
              <a:rPr lang="en-US"/>
              <a:t> </a:t>
            </a:r>
            <a:r>
              <a:rPr lang="uk-UA"/>
              <a:t>в магнітному полі</a:t>
            </a:r>
            <a:endParaRPr lang="en-GB"/>
          </a:p>
        </p:txBody>
      </p:sp>
      <p:sp>
        <p:nvSpPr>
          <p:cNvPr id="3" name="Content Placeholder 2"/>
          <p:cNvSpPr>
            <a:spLocks noGrp="1"/>
          </p:cNvSpPr>
          <p:nvPr>
            <p:ph idx="1"/>
          </p:nvPr>
        </p:nvSpPr>
        <p:spPr bwMode="auto"/>
        <p:txBody>
          <a:bodyPr/>
          <a:lstStyle/>
          <a:p>
            <a:pPr>
              <a:defRPr/>
            </a:pPr>
            <a:r>
              <a:rPr lang="uk-UA">
                <a:cs typeface="Calibri"/>
              </a:rPr>
              <a:t>Обертання</a:t>
            </a:r>
            <a:endParaRPr lang="nl-NL">
              <a:cs typeface="Calibri"/>
            </a:endParaRPr>
          </a:p>
          <a:p>
            <a:pPr lvl="1" indent="-342900">
              <a:defRPr/>
            </a:pPr>
            <a:r>
              <a:rPr lang="uk-UA">
                <a:cs typeface="Calibri"/>
              </a:rPr>
              <a:t>Електричний заряд взаємодіє </a:t>
            </a:r>
            <a:br>
              <a:rPr lang="uk-UA">
                <a:cs typeface="Calibri"/>
              </a:rPr>
            </a:br>
            <a:r>
              <a:rPr lang="uk-UA">
                <a:cs typeface="Calibri"/>
              </a:rPr>
              <a:t>з магнітним полем</a:t>
            </a:r>
            <a:endParaRPr lang="en-GB">
              <a:cs typeface="Calibri"/>
            </a:endParaRPr>
          </a:p>
          <a:p>
            <a:pPr lvl="1" indent="-342900">
              <a:defRPr/>
            </a:pPr>
            <a:r>
              <a:rPr lang="uk-UA">
                <a:cs typeface="Calibri"/>
              </a:rPr>
              <a:t>Круговий рух навколо силових ліній</a:t>
            </a:r>
            <a:endParaRPr lang="en-GB">
              <a:cs typeface="Calibri"/>
            </a:endParaRPr>
          </a:p>
          <a:p>
            <a:pPr marL="342900" lvl="1" indent="0">
              <a:buNone/>
              <a:defRPr/>
            </a:pPr>
            <a:endParaRPr lang="en-GB">
              <a:cs typeface="Calibri"/>
            </a:endParaRPr>
          </a:p>
          <a:p>
            <a:pPr indent="-342900">
              <a:defRPr/>
            </a:pPr>
            <a:r>
              <a:rPr lang="uk-UA" sz="2800">
                <a:cs typeface="Calibri"/>
              </a:rPr>
              <a:t>Якщо частинка має складову </a:t>
            </a:r>
            <a:br>
              <a:rPr lang="uk-UA" sz="2800">
                <a:cs typeface="Calibri"/>
              </a:rPr>
            </a:br>
            <a:r>
              <a:rPr lang="uk-UA" sz="2800">
                <a:cs typeface="Calibri"/>
              </a:rPr>
              <a:t>швидкості вздовж напрямку силових ліній</a:t>
            </a:r>
            <a:r>
              <a:rPr lang="en-GB" sz="2800">
                <a:cs typeface="Calibri"/>
              </a:rPr>
              <a:t>:</a:t>
            </a:r>
            <a:endParaRPr lang="en-GB" sz="3200">
              <a:solidFill>
                <a:srgbClr val="F36F2C"/>
              </a:solidFill>
              <a:cs typeface="Calibri"/>
            </a:endParaRPr>
          </a:p>
          <a:p>
            <a:pPr lvl="1" indent="-342900">
              <a:defRPr/>
            </a:pPr>
            <a:r>
              <a:rPr lang="uk-UA">
                <a:solidFill>
                  <a:srgbClr val="F36F2C"/>
                </a:solidFill>
                <a:cs typeface="Calibri"/>
              </a:rPr>
              <a:t>Гвинтова траєкторія</a:t>
            </a:r>
            <a:r>
              <a:rPr lang="en-GB">
                <a:solidFill>
                  <a:srgbClr val="F36F2C"/>
                </a:solidFill>
                <a:cs typeface="Calibri"/>
              </a:rPr>
              <a:t> </a:t>
            </a:r>
            <a:r>
              <a:rPr lang="uk-UA">
                <a:cs typeface="Calibri"/>
              </a:rPr>
              <a:t>навколо </a:t>
            </a:r>
            <a:br>
              <a:rPr lang="uk-UA">
                <a:cs typeface="Calibri"/>
              </a:rPr>
            </a:br>
            <a:r>
              <a:rPr lang="uk-UA">
                <a:cs typeface="Calibri"/>
              </a:rPr>
              <a:t>силових ліній</a:t>
            </a:r>
            <a:endParaRPr lang="en-GB">
              <a:cs typeface="Calibri"/>
            </a:endParaRPr>
          </a:p>
          <a:p>
            <a:pPr>
              <a:defRPr/>
            </a:pPr>
            <a:endParaRPr lang="en-GB"/>
          </a:p>
        </p:txBody>
      </p:sp>
      <p:sp>
        <p:nvSpPr>
          <p:cNvPr id="4" name="Footer Placeholder 3"/>
          <p:cNvSpPr>
            <a:spLocks noGrp="1"/>
          </p:cNvSpPr>
          <p:nvPr>
            <p:ph type="ftr" sz="quarter" idx="11"/>
          </p:nvPr>
        </p:nvSpPr>
        <p:spPr bwMode="auto"/>
        <p:txBody>
          <a:bodyPr/>
          <a:lstStyle/>
          <a:p>
            <a:pPr>
              <a:defRPr/>
            </a:pPr>
            <a:r>
              <a:rPr lang="uk-UA"/>
              <a:t>Модуль</a:t>
            </a:r>
            <a:r>
              <a:rPr lang="en-US"/>
              <a:t> 1: </a:t>
            </a:r>
            <a:r>
              <a:rPr lang="uk-UA"/>
              <a:t>Основи Синтезу</a:t>
            </a:r>
            <a:endParaRPr lang="en-GB"/>
          </a:p>
        </p:txBody>
      </p:sp>
      <p:sp>
        <p:nvSpPr>
          <p:cNvPr id="5" name="Slide Number Placeholder 4"/>
          <p:cNvSpPr>
            <a:spLocks noGrp="1"/>
          </p:cNvSpPr>
          <p:nvPr>
            <p:ph type="sldNum" sz="quarter" idx="12"/>
          </p:nvPr>
        </p:nvSpPr>
        <p:spPr bwMode="auto"/>
        <p:txBody>
          <a:bodyPr/>
          <a:lstStyle/>
          <a:p>
            <a:pPr>
              <a:defRPr/>
            </a:pPr>
            <a:fld id="{607FDA0D-75C2-4509-B589-D4A45AB8915E}" type="slidenum">
              <a:rPr lang="en-GB"/>
              <a:t>26</a:t>
            </a:fld>
            <a:endParaRPr lang="en-GB"/>
          </a:p>
        </p:txBody>
      </p:sp>
      <p:pic>
        <p:nvPicPr>
          <p:cNvPr id="10" name="Picture 9" descr="Diagram, schematic&#10;&#10;Description automatically generated"/>
          <p:cNvPicPr>
            <a:picLocks noChangeAspect="1"/>
          </p:cNvPicPr>
          <p:nvPr/>
        </p:nvPicPr>
        <p:blipFill>
          <a:blip r:embed="rId2"/>
          <a:srcRect b="56482"/>
          <a:stretch/>
        </p:blipFill>
        <p:spPr bwMode="auto">
          <a:xfrm>
            <a:off x="7579466" y="1625599"/>
            <a:ext cx="4277633" cy="1825625"/>
          </a:xfrm>
          <a:prstGeom prst="rect">
            <a:avLst/>
          </a:prstGeom>
        </p:spPr>
      </p:pic>
      <p:pic>
        <p:nvPicPr>
          <p:cNvPr id="11" name="Picture 10" descr="Diagram, schematic&#10;&#10;Description automatically generated"/>
          <p:cNvPicPr>
            <a:picLocks noChangeAspect="1"/>
          </p:cNvPicPr>
          <p:nvPr/>
        </p:nvPicPr>
        <p:blipFill>
          <a:blip r:embed="rId2"/>
          <a:srcRect t="48681"/>
          <a:stretch/>
        </p:blipFill>
        <p:spPr bwMode="auto">
          <a:xfrm>
            <a:off x="7904581" y="4072105"/>
            <a:ext cx="3627402" cy="18256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uk-UA"/>
              <a:t>Утримання</a:t>
            </a:r>
            <a:r>
              <a:rPr lang="en-US"/>
              <a:t> </a:t>
            </a:r>
            <a:r>
              <a:rPr lang="uk-UA"/>
              <a:t>плазми</a:t>
            </a:r>
            <a:endParaRPr lang="en-GB"/>
          </a:p>
        </p:txBody>
      </p:sp>
      <p:sp>
        <p:nvSpPr>
          <p:cNvPr id="3" name="Content Placeholder 2"/>
          <p:cNvSpPr>
            <a:spLocks noGrp="1"/>
          </p:cNvSpPr>
          <p:nvPr>
            <p:ph idx="1"/>
          </p:nvPr>
        </p:nvSpPr>
        <p:spPr bwMode="auto"/>
        <p:txBody>
          <a:bodyPr>
            <a:normAutofit lnSpcReduction="10000"/>
          </a:bodyPr>
          <a:lstStyle/>
          <a:p>
            <a:pPr>
              <a:defRPr/>
            </a:pPr>
            <a:r>
              <a:rPr lang="uk-UA" sz="3200"/>
              <a:t>Навіщо потрібні електричні та магнітні поля в синтезі</a:t>
            </a:r>
            <a:r>
              <a:rPr lang="en-US" sz="3200"/>
              <a:t>?</a:t>
            </a:r>
            <a:endParaRPr/>
          </a:p>
          <a:p>
            <a:pPr>
              <a:defRPr/>
            </a:pPr>
            <a:endParaRPr lang="en-US"/>
          </a:p>
          <a:p>
            <a:pPr>
              <a:defRPr/>
            </a:pPr>
            <a:r>
              <a:rPr lang="uk-UA"/>
              <a:t>Для </a:t>
            </a:r>
            <a:r>
              <a:rPr lang="uk-UA">
                <a:solidFill>
                  <a:srgbClr val="F36F2C"/>
                </a:solidFill>
              </a:rPr>
              <a:t>утримання</a:t>
            </a:r>
            <a:r>
              <a:rPr lang="en-US"/>
              <a:t> </a:t>
            </a:r>
            <a:r>
              <a:rPr lang="uk-UA"/>
              <a:t>плазми</a:t>
            </a:r>
            <a:r>
              <a:rPr lang="en-US"/>
              <a:t>!</a:t>
            </a:r>
            <a:endParaRPr/>
          </a:p>
          <a:p>
            <a:pPr>
              <a:defRPr/>
            </a:pPr>
            <a:r>
              <a:rPr lang="uk-UA" sz="2800"/>
              <a:t>Плазма</a:t>
            </a:r>
            <a:r>
              <a:rPr lang="en-US" sz="2800"/>
              <a:t> → </a:t>
            </a:r>
            <a:r>
              <a:rPr lang="uk-UA" sz="2800"/>
              <a:t>висока температура</a:t>
            </a:r>
            <a:r>
              <a:rPr lang="en-US" sz="2800"/>
              <a:t> </a:t>
            </a:r>
            <a:r>
              <a:rPr lang="uk-UA" sz="2800"/>
              <a:t>та швидкі частинки</a:t>
            </a:r>
            <a:endParaRPr lang="en-US" sz="2800"/>
          </a:p>
          <a:p>
            <a:pPr>
              <a:defRPr/>
            </a:pPr>
            <a:endParaRPr lang="en-US" sz="2800"/>
          </a:p>
          <a:p>
            <a:pPr>
              <a:defRPr/>
            </a:pPr>
            <a:r>
              <a:rPr lang="uk-UA" sz="2800"/>
              <a:t>Коли частинки досягають стінки реактора</a:t>
            </a:r>
            <a:r>
              <a:rPr lang="en-US" sz="2800"/>
              <a:t>, </a:t>
            </a:r>
            <a:r>
              <a:rPr lang="uk-UA" sz="2800"/>
              <a:t>стінка </a:t>
            </a:r>
            <a:r>
              <a:rPr lang="uk-UA" sz="2800">
                <a:solidFill>
                  <a:srgbClr val="F36F2C"/>
                </a:solidFill>
              </a:rPr>
              <a:t>тане</a:t>
            </a:r>
            <a:endParaRPr lang="en-US" sz="2800">
              <a:solidFill>
                <a:srgbClr val="F36F2C"/>
              </a:solidFill>
            </a:endParaRPr>
          </a:p>
          <a:p>
            <a:pPr>
              <a:defRPr/>
            </a:pPr>
            <a:r>
              <a:rPr lang="uk-UA" sz="2800">
                <a:solidFill>
                  <a:srgbClr val="F36F2C"/>
                </a:solidFill>
              </a:rPr>
              <a:t>Магнітне</a:t>
            </a:r>
            <a:r>
              <a:rPr lang="en-US" sz="2800">
                <a:solidFill>
                  <a:srgbClr val="F36F2C"/>
                </a:solidFill>
              </a:rPr>
              <a:t> </a:t>
            </a:r>
            <a:r>
              <a:rPr lang="uk-UA" sz="2800">
                <a:solidFill>
                  <a:srgbClr val="F36F2C"/>
                </a:solidFill>
              </a:rPr>
              <a:t>поле</a:t>
            </a:r>
            <a:r>
              <a:rPr lang="en-US" sz="2800"/>
              <a:t> </a:t>
            </a:r>
            <a:r>
              <a:rPr lang="uk-UA" sz="2800"/>
              <a:t>можна використати, аби не дати частинкам торкнутися стінки</a:t>
            </a:r>
            <a:r>
              <a:rPr lang="en-US" sz="2800"/>
              <a:t>!</a:t>
            </a:r>
            <a:endParaRPr lang="en-GB" sz="2800"/>
          </a:p>
        </p:txBody>
      </p:sp>
      <p:sp>
        <p:nvSpPr>
          <p:cNvPr id="4" name="Footer Placeholder 3"/>
          <p:cNvSpPr>
            <a:spLocks noGrp="1"/>
          </p:cNvSpPr>
          <p:nvPr>
            <p:ph type="ftr" sz="quarter" idx="11"/>
          </p:nvPr>
        </p:nvSpPr>
        <p:spPr bwMode="auto"/>
        <p:txBody>
          <a:bodyPr/>
          <a:lstStyle/>
          <a:p>
            <a:pPr>
              <a:defRPr/>
            </a:pPr>
            <a:r>
              <a:rPr lang="uk-UA"/>
              <a:t>Модуль</a:t>
            </a:r>
            <a:r>
              <a:rPr lang="en-US"/>
              <a:t> 1: </a:t>
            </a:r>
            <a:r>
              <a:rPr lang="uk-UA"/>
              <a:t>Основи Синтезу</a:t>
            </a:r>
            <a:endParaRPr lang="en-GB"/>
          </a:p>
        </p:txBody>
      </p:sp>
      <p:sp>
        <p:nvSpPr>
          <p:cNvPr id="5" name="Slide Number Placeholder 4"/>
          <p:cNvSpPr>
            <a:spLocks noGrp="1"/>
          </p:cNvSpPr>
          <p:nvPr>
            <p:ph type="sldNum" sz="quarter" idx="12"/>
          </p:nvPr>
        </p:nvSpPr>
        <p:spPr bwMode="auto"/>
        <p:txBody>
          <a:bodyPr/>
          <a:lstStyle/>
          <a:p>
            <a:pPr>
              <a:defRPr/>
            </a:pPr>
            <a:fld id="{607FDA0D-75C2-4509-B589-D4A45AB8915E}" type="slidenum">
              <a:rPr lang="en-GB"/>
              <a:t>27</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uk-UA"/>
              <a:t>Класна вправа </a:t>
            </a:r>
            <a:r>
              <a:rPr lang="en-US"/>
              <a:t>1.4</a:t>
            </a:r>
            <a:endParaRPr lang="en-GB"/>
          </a:p>
        </p:txBody>
      </p:sp>
      <p:sp>
        <p:nvSpPr>
          <p:cNvPr id="3" name="Content Placeholder 2"/>
          <p:cNvSpPr>
            <a:spLocks noGrp="1"/>
          </p:cNvSpPr>
          <p:nvPr>
            <p:ph idx="1"/>
          </p:nvPr>
        </p:nvSpPr>
        <p:spPr bwMode="auto"/>
        <p:txBody>
          <a:bodyPr/>
          <a:lstStyle/>
          <a:p>
            <a:pPr>
              <a:buNone/>
              <a:defRPr/>
            </a:pPr>
            <a:endParaRPr lang="en-GB" sz="2000">
              <a:cs typeface="Calibri"/>
            </a:endParaRPr>
          </a:p>
          <a:p>
            <a:pPr>
              <a:buNone/>
              <a:defRPr/>
            </a:pPr>
            <a:endParaRPr lang="en-GB" sz="2000">
              <a:cs typeface="Calibri"/>
            </a:endParaRPr>
          </a:p>
          <a:p>
            <a:pPr>
              <a:buNone/>
              <a:defRPr/>
            </a:pPr>
            <a:endParaRPr lang="en-GB" sz="2000">
              <a:cs typeface="Calibri"/>
            </a:endParaRPr>
          </a:p>
          <a:p>
            <a:pPr>
              <a:buNone/>
              <a:defRPr/>
            </a:pPr>
            <a:endParaRPr lang="en-GB" sz="2000">
              <a:cs typeface="Calibri"/>
            </a:endParaRPr>
          </a:p>
          <a:p>
            <a:pPr marL="0" indent="0">
              <a:buNone/>
              <a:defRPr/>
            </a:pPr>
            <a:r>
              <a:rPr lang="uk-UA" sz="2000">
                <a:ea typeface="Calibri"/>
                <a:cs typeface="Calibri"/>
              </a:rPr>
              <a:t>а) Електричний струм тече вздовж прямого дроту</a:t>
            </a:r>
            <a:r>
              <a:rPr lang="en-GB" sz="2000">
                <a:ea typeface="Calibri"/>
                <a:cs typeface="Calibri"/>
              </a:rPr>
              <a:t>.</a:t>
            </a:r>
            <a:endParaRPr lang="nl-NL" sz="2000">
              <a:ea typeface="Calibri"/>
              <a:cs typeface="Calibri"/>
            </a:endParaRPr>
          </a:p>
          <a:p>
            <a:pPr marL="0" indent="0">
              <a:buNone/>
              <a:defRPr/>
            </a:pPr>
            <a:r>
              <a:rPr lang="uk-UA" sz="2000">
                <a:ea typeface="Calibri"/>
                <a:cs typeface="Calibri"/>
              </a:rPr>
              <a:t>б) Електричний струм тече по кільцю проти стрілки годинника</a:t>
            </a:r>
            <a:r>
              <a:rPr lang="en-GB" sz="2000">
                <a:ea typeface="Calibri"/>
                <a:cs typeface="Calibri"/>
              </a:rPr>
              <a:t>.</a:t>
            </a:r>
            <a:endParaRPr lang="en-GB" sz="2000">
              <a:cs typeface="Calibri"/>
            </a:endParaRPr>
          </a:p>
          <a:p>
            <a:pPr marL="0" indent="0">
              <a:buNone/>
              <a:defRPr/>
            </a:pPr>
            <a:r>
              <a:rPr lang="uk-UA" sz="2000">
                <a:ea typeface="Calibri"/>
                <a:cs typeface="Calibri"/>
              </a:rPr>
              <a:t>в) Електрон обертається по колу за стрілкою годинника та протон рухається по колу проти стрілки годинника</a:t>
            </a:r>
            <a:r>
              <a:rPr lang="en-GB" sz="2000">
                <a:ea typeface="Calibri"/>
                <a:cs typeface="Calibri"/>
              </a:rPr>
              <a:t>. </a:t>
            </a:r>
            <a:r>
              <a:rPr lang="uk-UA" sz="2000">
                <a:ea typeface="Calibri"/>
                <a:cs typeface="Calibri"/>
              </a:rPr>
              <a:t>Порівняйте цей випадок із ситуацією б)</a:t>
            </a:r>
            <a:r>
              <a:rPr lang="en-GB" sz="2000">
                <a:ea typeface="Calibri"/>
                <a:cs typeface="Calibri"/>
              </a:rPr>
              <a:t>: </a:t>
            </a:r>
            <a:r>
              <a:rPr lang="uk-UA" sz="2000">
                <a:ea typeface="Calibri"/>
                <a:cs typeface="Calibri"/>
              </a:rPr>
              <a:t>що Ви зазначили</a:t>
            </a:r>
            <a:r>
              <a:rPr lang="en-GB" sz="2000">
                <a:ea typeface="Calibri"/>
                <a:cs typeface="Calibri"/>
              </a:rPr>
              <a:t>?</a:t>
            </a:r>
            <a:endParaRPr lang="en-GB" sz="2000">
              <a:cs typeface="Calibri"/>
            </a:endParaRPr>
          </a:p>
          <a:p>
            <a:pPr marL="0" indent="0">
              <a:buNone/>
              <a:defRPr/>
            </a:pPr>
            <a:r>
              <a:rPr lang="uk-UA" sz="2000">
                <a:ea typeface="Calibri"/>
                <a:cs typeface="Calibri"/>
              </a:rPr>
              <a:t>г) Що Ви можете сказати про напрямок силових магнітних ліній по відношенню до напрямку електричного струму в цілому</a:t>
            </a:r>
            <a:r>
              <a:rPr sz="2000">
                <a:ea typeface="Calibri"/>
                <a:cs typeface="Calibri"/>
              </a:rPr>
              <a:t>?</a:t>
            </a:r>
            <a:endParaRPr lang="en-GB"/>
          </a:p>
        </p:txBody>
      </p:sp>
      <p:sp>
        <p:nvSpPr>
          <p:cNvPr id="4" name="Footer Placeholder 3"/>
          <p:cNvSpPr>
            <a:spLocks noGrp="1"/>
          </p:cNvSpPr>
          <p:nvPr>
            <p:ph type="ftr" sz="quarter" idx="11"/>
          </p:nvPr>
        </p:nvSpPr>
        <p:spPr bwMode="auto"/>
        <p:txBody>
          <a:bodyPr/>
          <a:lstStyle/>
          <a:p>
            <a:pPr>
              <a:defRPr/>
            </a:pPr>
            <a:r>
              <a:rPr lang="uk-UA"/>
              <a:t>Модуль</a:t>
            </a:r>
            <a:r>
              <a:rPr lang="en-US"/>
              <a:t> 1: </a:t>
            </a:r>
            <a:r>
              <a:rPr lang="uk-UA"/>
              <a:t>Основи Синтезу</a:t>
            </a:r>
            <a:endParaRPr lang="en-GB"/>
          </a:p>
        </p:txBody>
      </p:sp>
      <p:sp>
        <p:nvSpPr>
          <p:cNvPr id="5" name="Slide Number Placeholder 4"/>
          <p:cNvSpPr>
            <a:spLocks noGrp="1"/>
          </p:cNvSpPr>
          <p:nvPr>
            <p:ph type="sldNum" sz="quarter" idx="12"/>
          </p:nvPr>
        </p:nvSpPr>
        <p:spPr bwMode="auto"/>
        <p:txBody>
          <a:bodyPr/>
          <a:lstStyle/>
          <a:p>
            <a:pPr>
              <a:defRPr/>
            </a:pPr>
            <a:fld id="{607FDA0D-75C2-4509-B589-D4A45AB8915E}" type="slidenum">
              <a:rPr lang="en-GB"/>
              <a:t>28</a:t>
            </a:fld>
            <a:endParaRPr lang="en-GB"/>
          </a:p>
        </p:txBody>
      </p:sp>
      <p:sp>
        <p:nvSpPr>
          <p:cNvPr id="7" name="TextBox 6"/>
          <p:cNvSpPr txBox="1"/>
          <p:nvPr/>
        </p:nvSpPr>
        <p:spPr bwMode="auto">
          <a:xfrm>
            <a:off x="838200" y="1674496"/>
            <a:ext cx="10515600" cy="1569660"/>
          </a:xfrm>
          <a:prstGeom prst="rect">
            <a:avLst/>
          </a:prstGeom>
          <a:noFill/>
        </p:spPr>
        <p:txBody>
          <a:bodyPr wrap="square">
            <a:spAutoFit/>
          </a:bodyPr>
          <a:lstStyle/>
          <a:p>
            <a:pPr>
              <a:buNone/>
              <a:defRPr/>
            </a:pPr>
            <a:r>
              <a:rPr lang="uk-UA" sz="2400">
                <a:solidFill>
                  <a:schemeClr val="bg1"/>
                </a:solidFill>
                <a:latin typeface="Tahoma"/>
                <a:ea typeface="Tahoma"/>
                <a:cs typeface="Tahoma"/>
              </a:rPr>
              <a:t>Напрямок магнітного поля </a:t>
            </a:r>
            <a:r>
              <a:rPr lang="en-GB" sz="2400">
                <a:solidFill>
                  <a:schemeClr val="bg1"/>
                </a:solidFill>
                <a:latin typeface="Tahoma"/>
                <a:ea typeface="Tahoma"/>
                <a:cs typeface="Tahoma"/>
              </a:rPr>
              <a:t>(</a:t>
            </a:r>
            <a:r>
              <a:rPr lang="uk-UA" sz="2400">
                <a:solidFill>
                  <a:schemeClr val="bg1"/>
                </a:solidFill>
                <a:latin typeface="Tahoma"/>
                <a:ea typeface="Tahoma"/>
                <a:cs typeface="Tahoma"/>
              </a:rPr>
              <a:t>тобто</a:t>
            </a:r>
            <a:r>
              <a:rPr lang="en-GB" sz="2400">
                <a:solidFill>
                  <a:schemeClr val="bg1"/>
                </a:solidFill>
                <a:latin typeface="Tahoma"/>
                <a:ea typeface="Tahoma"/>
                <a:cs typeface="Tahoma"/>
              </a:rPr>
              <a:t>, </a:t>
            </a:r>
            <a:r>
              <a:rPr lang="uk-UA" sz="2400">
                <a:solidFill>
                  <a:schemeClr val="bg1"/>
                </a:solidFill>
                <a:latin typeface="Tahoma"/>
                <a:ea typeface="Tahoma"/>
                <a:cs typeface="Tahoma"/>
              </a:rPr>
              <a:t>напрямок магнітних силових ліній</a:t>
            </a:r>
            <a:r>
              <a:rPr lang="en-GB" sz="2400">
                <a:solidFill>
                  <a:schemeClr val="bg1"/>
                </a:solidFill>
                <a:latin typeface="Tahoma"/>
                <a:ea typeface="Tahoma"/>
                <a:cs typeface="Tahoma"/>
              </a:rPr>
              <a:t>) </a:t>
            </a:r>
            <a:r>
              <a:rPr lang="uk-UA" sz="2400">
                <a:solidFill>
                  <a:schemeClr val="bg1"/>
                </a:solidFill>
                <a:latin typeface="Tahoma"/>
                <a:ea typeface="Tahoma"/>
                <a:cs typeface="Tahoma"/>
              </a:rPr>
              <a:t>залежить від напрямку електричного струму, який створює це поле</a:t>
            </a:r>
            <a:r>
              <a:rPr lang="en-GB" sz="2400">
                <a:solidFill>
                  <a:schemeClr val="bg1"/>
                </a:solidFill>
                <a:latin typeface="Tahoma"/>
                <a:ea typeface="Tahoma"/>
                <a:cs typeface="Tahoma"/>
              </a:rPr>
              <a:t>. </a:t>
            </a:r>
            <a:r>
              <a:rPr lang="uk-UA" sz="2400">
                <a:solidFill>
                  <a:schemeClr val="bg1"/>
                </a:solidFill>
                <a:latin typeface="Tahoma"/>
                <a:ea typeface="Tahoma"/>
                <a:cs typeface="Tahoma"/>
              </a:rPr>
              <a:t>Нарисуйте напрямок магнітного поля, зображуючи кілька силових магнітних ліній</a:t>
            </a:r>
            <a:r>
              <a:rPr lang="en-GB" sz="2400">
                <a:solidFill>
                  <a:schemeClr val="bg1"/>
                </a:solidFill>
                <a:latin typeface="Tahoma"/>
                <a:ea typeface="Tahoma"/>
                <a:cs typeface="Tahoma"/>
              </a:rPr>
              <a:t> </a:t>
            </a:r>
            <a:r>
              <a:rPr lang="uk-UA" sz="2400">
                <a:solidFill>
                  <a:schemeClr val="bg1"/>
                </a:solidFill>
                <a:latin typeface="Tahoma"/>
                <a:ea typeface="Tahoma"/>
                <a:cs typeface="Tahoma"/>
              </a:rPr>
              <a:t>в наступних ситуаціях</a:t>
            </a:r>
            <a:r>
              <a:rPr lang="en-GB" sz="2400">
                <a:solidFill>
                  <a:schemeClr val="bg1"/>
                </a:solidFill>
                <a:latin typeface="Tahoma"/>
                <a:ea typeface="Tahoma"/>
                <a:cs typeface="Tahoma"/>
              </a:rPr>
              <a:t>: </a:t>
            </a:r>
            <a:endParaRPr lang="nl-NL" sz="2400">
              <a:solidFill>
                <a:schemeClr val="bg1"/>
              </a:solidFill>
              <a:latin typeface="Tahoma"/>
              <a:ea typeface="Tahoma"/>
              <a:cs typeface="Tahom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uk-UA"/>
              <a:t>Класна вправа</a:t>
            </a:r>
            <a:r>
              <a:rPr lang="en-US"/>
              <a:t> 1.4 – </a:t>
            </a:r>
            <a:r>
              <a:rPr lang="uk-UA"/>
              <a:t>відповіді</a:t>
            </a:r>
            <a:endParaRPr lang="en-GB"/>
          </a:p>
        </p:txBody>
      </p:sp>
      <p:sp>
        <p:nvSpPr>
          <p:cNvPr id="3" name="Content Placeholder 2"/>
          <p:cNvSpPr>
            <a:spLocks noGrp="1"/>
          </p:cNvSpPr>
          <p:nvPr>
            <p:ph idx="1"/>
          </p:nvPr>
        </p:nvSpPr>
        <p:spPr bwMode="auto"/>
        <p:txBody>
          <a:bodyPr vert="horz" lIns="91440" tIns="45720" rIns="91440" bIns="45720" rtlCol="0" anchor="t">
            <a:normAutofit/>
          </a:bodyPr>
          <a:lstStyle/>
          <a:p>
            <a:pPr marL="0" indent="0">
              <a:buNone/>
              <a:defRPr/>
            </a:pPr>
            <a:r>
              <a:rPr lang="uk-UA" sz="2400">
                <a:latin typeface="Tahoma"/>
                <a:ea typeface="Tahoma"/>
                <a:cs typeface="Tahoma"/>
              </a:rPr>
              <a:t>а)  Якщо електричний струм виходить з площини рисунка,</a:t>
            </a:r>
            <a:br>
              <a:rPr lang="en-GB" sz="2400">
                <a:latin typeface="Tahoma"/>
                <a:ea typeface="Tahoma"/>
                <a:cs typeface="Tahoma"/>
              </a:rPr>
            </a:br>
            <a:r>
              <a:rPr lang="uk-UA" sz="2400">
                <a:latin typeface="Tahoma"/>
                <a:ea typeface="Tahoma"/>
                <a:cs typeface="Tahoma"/>
              </a:rPr>
              <a:t>     магнітне поле обертається проти стрілки годинника</a:t>
            </a:r>
            <a:r>
              <a:rPr lang="en-GB" sz="2400">
                <a:latin typeface="Tahoma"/>
                <a:ea typeface="Tahoma"/>
                <a:cs typeface="Tahoma"/>
              </a:rPr>
              <a:t>.</a:t>
            </a:r>
            <a:br>
              <a:rPr lang="en-GB" sz="2400">
                <a:latin typeface="Tahoma"/>
                <a:ea typeface="Tahoma"/>
                <a:cs typeface="Tahoma"/>
              </a:rPr>
            </a:br>
            <a:endParaRPr lang="nl-NL" sz="2400">
              <a:latin typeface="Tahoma"/>
              <a:ea typeface="Tahoma"/>
              <a:cs typeface="Tahoma"/>
            </a:endParaRPr>
          </a:p>
          <a:p>
            <a:pPr marL="0" indent="0">
              <a:buNone/>
              <a:defRPr/>
            </a:pPr>
            <a:r>
              <a:rPr lang="uk-UA" sz="2400">
                <a:latin typeface="Tahoma"/>
                <a:ea typeface="Tahoma"/>
                <a:cs typeface="Tahoma"/>
              </a:rPr>
              <a:t>б)  Магнітне поле всередині кільця спрямоване з площини рисунка.</a:t>
            </a:r>
            <a:br>
              <a:rPr lang="en-GB" sz="2400">
                <a:latin typeface="Tahoma"/>
                <a:ea typeface="Tahoma"/>
                <a:cs typeface="Tahoma"/>
              </a:rPr>
            </a:br>
            <a:r>
              <a:rPr lang="uk-UA" sz="2400">
                <a:latin typeface="Tahoma"/>
                <a:ea typeface="Tahoma"/>
                <a:cs typeface="Tahoma"/>
              </a:rPr>
              <a:t>     Магнітне поле ззовні кільця спрямоване в площину рисунка</a:t>
            </a:r>
            <a:r>
              <a:rPr lang="en-GB" sz="2400">
                <a:latin typeface="Tahoma"/>
                <a:ea typeface="Tahoma"/>
                <a:cs typeface="Tahoma"/>
              </a:rPr>
              <a:t>.</a:t>
            </a:r>
            <a:br>
              <a:rPr lang="en-GB" sz="2400">
                <a:latin typeface="Tahoma"/>
                <a:ea typeface="Tahoma"/>
                <a:cs typeface="Tahoma"/>
              </a:rPr>
            </a:br>
            <a:endParaRPr lang="en-GB" sz="2400"/>
          </a:p>
          <a:p>
            <a:pPr marL="0" indent="0">
              <a:buNone/>
              <a:defRPr/>
            </a:pPr>
            <a:r>
              <a:rPr lang="uk-UA" sz="2400">
                <a:latin typeface="Tahoma"/>
                <a:ea typeface="Tahoma"/>
                <a:cs typeface="Tahoma"/>
              </a:rPr>
              <a:t>в)  Оскільки частинки мають протилежний знак заряду та протилежний</a:t>
            </a:r>
            <a:br>
              <a:rPr lang="uk-UA" sz="2400">
                <a:latin typeface="Tahoma"/>
                <a:ea typeface="Tahoma"/>
                <a:cs typeface="Tahoma"/>
              </a:rPr>
            </a:br>
            <a:r>
              <a:rPr lang="uk-UA" sz="2400">
                <a:latin typeface="Tahoma"/>
                <a:ea typeface="Tahoma"/>
                <a:cs typeface="Tahoma"/>
              </a:rPr>
              <a:t>     напрямок руху, магнітне поле має однаковий напрямок для обох</a:t>
            </a:r>
            <a:br>
              <a:rPr lang="uk-UA" sz="2400">
                <a:latin typeface="Tahoma"/>
                <a:ea typeface="Tahoma"/>
                <a:cs typeface="Tahoma"/>
              </a:rPr>
            </a:br>
            <a:r>
              <a:rPr lang="uk-UA" sz="2400">
                <a:latin typeface="Tahoma"/>
                <a:ea typeface="Tahoma"/>
                <a:cs typeface="Tahoma"/>
              </a:rPr>
              <a:t>     частинок.</a:t>
            </a:r>
            <a:endParaRPr lang="en-GB" sz="2400">
              <a:latin typeface="Tahoma"/>
              <a:ea typeface="Tahoma"/>
              <a:cs typeface="Tahoma"/>
            </a:endParaRPr>
          </a:p>
          <a:p>
            <a:pPr marL="0" indent="0">
              <a:buNone/>
              <a:defRPr/>
            </a:pPr>
            <a:r>
              <a:rPr lang="uk-UA" sz="2400">
                <a:latin typeface="Tahoma"/>
                <a:ea typeface="Tahoma"/>
                <a:cs typeface="Tahoma"/>
              </a:rPr>
              <a:t>г)  Магнітне поле завжди спрямоване перпендикулярно напрямку</a:t>
            </a:r>
            <a:br>
              <a:rPr lang="uk-UA" sz="2400">
                <a:latin typeface="Tahoma"/>
                <a:ea typeface="Tahoma"/>
                <a:cs typeface="Tahoma"/>
              </a:rPr>
            </a:br>
            <a:r>
              <a:rPr lang="uk-UA" sz="2400">
                <a:latin typeface="Tahoma"/>
                <a:ea typeface="Tahoma"/>
                <a:cs typeface="Tahoma"/>
              </a:rPr>
              <a:t>     електричного струму.</a:t>
            </a:r>
            <a:endParaRPr lang="en-GB" sz="2400"/>
          </a:p>
        </p:txBody>
      </p:sp>
      <p:sp>
        <p:nvSpPr>
          <p:cNvPr id="4" name="Footer Placeholder 3"/>
          <p:cNvSpPr>
            <a:spLocks noGrp="1"/>
          </p:cNvSpPr>
          <p:nvPr>
            <p:ph type="ftr" sz="quarter" idx="11"/>
          </p:nvPr>
        </p:nvSpPr>
        <p:spPr bwMode="auto"/>
        <p:txBody>
          <a:bodyPr/>
          <a:lstStyle/>
          <a:p>
            <a:pPr>
              <a:defRPr/>
            </a:pPr>
            <a:r>
              <a:rPr lang="uk-UA"/>
              <a:t>Модуль</a:t>
            </a:r>
            <a:r>
              <a:rPr lang="en-US"/>
              <a:t> 1: </a:t>
            </a:r>
            <a:r>
              <a:rPr lang="uk-UA"/>
              <a:t>Основи Синтезу</a:t>
            </a:r>
            <a:endParaRPr lang="en-GB"/>
          </a:p>
        </p:txBody>
      </p:sp>
      <p:sp>
        <p:nvSpPr>
          <p:cNvPr id="5" name="Slide Number Placeholder 4"/>
          <p:cNvSpPr>
            <a:spLocks noGrp="1"/>
          </p:cNvSpPr>
          <p:nvPr>
            <p:ph type="sldNum" sz="quarter" idx="12"/>
          </p:nvPr>
        </p:nvSpPr>
        <p:spPr bwMode="auto"/>
        <p:txBody>
          <a:bodyPr/>
          <a:lstStyle/>
          <a:p>
            <a:pPr>
              <a:defRPr/>
            </a:pPr>
            <a:fld id="{607FDA0D-75C2-4509-B589-D4A45AB8915E}" type="slidenum">
              <a:rPr lang="en-GB"/>
              <a:t>29</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 name="Title 5"/>
          <p:cNvSpPr>
            <a:spLocks noGrp="1"/>
          </p:cNvSpPr>
          <p:nvPr>
            <p:ph type="title"/>
          </p:nvPr>
        </p:nvSpPr>
        <p:spPr bwMode="auto"/>
        <p:txBody>
          <a:bodyPr/>
          <a:lstStyle/>
          <a:p>
            <a:pPr>
              <a:defRPr/>
            </a:pPr>
            <a:r>
              <a:rPr lang="uk-UA"/>
              <a:t>Класна вправа </a:t>
            </a:r>
            <a:r>
              <a:rPr lang="en-US"/>
              <a:t>1.1</a:t>
            </a:r>
            <a:endParaRPr lang="en-GB"/>
          </a:p>
        </p:txBody>
      </p:sp>
      <p:sp>
        <p:nvSpPr>
          <p:cNvPr id="7" name="Content Placeholder 6"/>
          <p:cNvSpPr>
            <a:spLocks noGrp="1"/>
          </p:cNvSpPr>
          <p:nvPr>
            <p:ph idx="1"/>
          </p:nvPr>
        </p:nvSpPr>
        <p:spPr bwMode="auto">
          <a:xfrm>
            <a:off x="772886" y="1560059"/>
            <a:ext cx="10515600" cy="4376737"/>
          </a:xfrm>
        </p:spPr>
        <p:txBody>
          <a:bodyPr>
            <a:normAutofit/>
          </a:bodyPr>
          <a:lstStyle/>
          <a:p>
            <a:pPr marL="0" indent="0">
              <a:buNone/>
              <a:defRPr/>
            </a:pPr>
            <a:r>
              <a:rPr lang="en-GB" sz="2400">
                <a:ea typeface="Calibri"/>
                <a:cs typeface="Calibri"/>
              </a:rPr>
              <a:t>(a) </a:t>
            </a:r>
            <a:r>
              <a:rPr lang="uk-UA" sz="2400">
                <a:ea typeface="Calibri"/>
                <a:cs typeface="Calibri"/>
              </a:rPr>
              <a:t>Оцініть, який відсоток енергії в Україні отримують з відновлювальних джерел енергії, таких як сонячні</a:t>
            </a:r>
            <a:r>
              <a:rPr lang="en-GB" sz="2400">
                <a:ea typeface="Calibri"/>
                <a:cs typeface="Calibri"/>
              </a:rPr>
              <a:t>, </a:t>
            </a:r>
            <a:r>
              <a:rPr lang="uk-UA" sz="2400">
                <a:ea typeface="Calibri"/>
                <a:cs typeface="Calibri"/>
              </a:rPr>
              <a:t>вітрові</a:t>
            </a:r>
            <a:r>
              <a:rPr lang="en-GB" sz="2400">
                <a:ea typeface="Calibri"/>
                <a:cs typeface="Calibri"/>
              </a:rPr>
              <a:t>, </a:t>
            </a:r>
            <a:r>
              <a:rPr lang="uk-UA" sz="2400">
                <a:ea typeface="Calibri"/>
                <a:cs typeface="Calibri"/>
              </a:rPr>
              <a:t>гідро</a:t>
            </a:r>
            <a:r>
              <a:rPr lang="en-GB" sz="2400">
                <a:ea typeface="Calibri"/>
                <a:cs typeface="Calibri"/>
              </a:rPr>
              <a:t>, </a:t>
            </a:r>
            <a:r>
              <a:rPr lang="uk-UA" sz="2400">
                <a:ea typeface="Calibri"/>
                <a:cs typeface="Calibri"/>
              </a:rPr>
              <a:t>тощо</a:t>
            </a:r>
            <a:r>
              <a:rPr lang="en-GB" sz="2400">
                <a:ea typeface="Calibri"/>
                <a:cs typeface="Calibri"/>
              </a:rPr>
              <a:t>. </a:t>
            </a:r>
            <a:r>
              <a:rPr lang="uk-UA" sz="2400">
                <a:ea typeface="Calibri"/>
                <a:cs typeface="Calibri"/>
              </a:rPr>
              <a:t>Поясніть, як Ви проводили свої оцінки</a:t>
            </a:r>
            <a:r>
              <a:rPr lang="en-GB" sz="2400">
                <a:ea typeface="Calibri"/>
                <a:cs typeface="Calibri"/>
              </a:rPr>
              <a:t>. </a:t>
            </a:r>
            <a:r>
              <a:rPr lang="uk-UA" sz="2400">
                <a:ea typeface="Calibri"/>
                <a:cs typeface="Calibri"/>
              </a:rPr>
              <a:t>Чи робили Ви якісь припущення?</a:t>
            </a:r>
            <a:endParaRPr lang="en-GB" sz="2400">
              <a:cs typeface="Calibri"/>
            </a:endParaRPr>
          </a:p>
          <a:p>
            <a:pPr marL="0" indent="0">
              <a:buNone/>
              <a:defRPr/>
            </a:pPr>
            <a:endParaRPr lang="en-GB" sz="2400">
              <a:ea typeface="Calibri"/>
              <a:cs typeface="Calibri"/>
            </a:endParaRPr>
          </a:p>
          <a:p>
            <a:pPr marL="0" indent="0">
              <a:buNone/>
              <a:defRPr/>
            </a:pPr>
            <a:r>
              <a:rPr lang="en-GB" sz="2400">
                <a:ea typeface="Calibri"/>
                <a:cs typeface="Calibri"/>
              </a:rPr>
              <a:t>(</a:t>
            </a:r>
            <a:r>
              <a:rPr lang="uk-UA" sz="2400">
                <a:ea typeface="Calibri"/>
                <a:cs typeface="Calibri"/>
              </a:rPr>
              <a:t>б</a:t>
            </a:r>
            <a:r>
              <a:rPr lang="en-GB" sz="2400">
                <a:ea typeface="Calibri"/>
                <a:cs typeface="Calibri"/>
              </a:rPr>
              <a:t>) </a:t>
            </a:r>
            <a:r>
              <a:rPr lang="uk-UA" sz="2400">
                <a:ea typeface="Calibri"/>
                <a:cs typeface="Calibri"/>
              </a:rPr>
              <a:t>Порівняйте Ваші оцінки з оцінками принаймні одного іншого студента</a:t>
            </a:r>
            <a:r>
              <a:rPr lang="en-GB" sz="2400">
                <a:ea typeface="Calibri"/>
                <a:cs typeface="Calibri"/>
              </a:rPr>
              <a:t>. </a:t>
            </a:r>
            <a:r>
              <a:rPr lang="uk-UA" sz="2400">
                <a:ea typeface="Calibri"/>
                <a:cs typeface="Calibri"/>
              </a:rPr>
              <a:t>Чи сильно відрізняються ці оцінки</a:t>
            </a:r>
            <a:r>
              <a:rPr lang="en-GB" sz="2400">
                <a:ea typeface="Calibri"/>
                <a:cs typeface="Calibri"/>
              </a:rPr>
              <a:t>? </a:t>
            </a:r>
            <a:r>
              <a:rPr lang="uk-UA" sz="2400">
                <a:ea typeface="Calibri"/>
                <a:cs typeface="Calibri"/>
              </a:rPr>
              <a:t>Порівняйте міркування, які передували оцінкам</a:t>
            </a:r>
            <a:r>
              <a:rPr lang="en-GB" sz="2400">
                <a:ea typeface="Calibri"/>
                <a:cs typeface="Calibri"/>
              </a:rPr>
              <a:t>: </a:t>
            </a:r>
            <a:r>
              <a:rPr lang="uk-UA" sz="2400">
                <a:ea typeface="Calibri"/>
                <a:cs typeface="Calibri"/>
              </a:rPr>
              <a:t>можливо, Ви робили різні припущення</a:t>
            </a:r>
            <a:r>
              <a:rPr lang="en-GB" sz="2400">
                <a:ea typeface="Calibri"/>
                <a:cs typeface="Calibri"/>
              </a:rPr>
              <a:t>? </a:t>
            </a:r>
            <a:endParaRPr/>
          </a:p>
          <a:p>
            <a:pPr marL="0" indent="0">
              <a:buNone/>
              <a:defRPr/>
            </a:pPr>
            <a:endParaRPr lang="en-GB" sz="2400"/>
          </a:p>
          <a:p>
            <a:pPr marL="0" indent="0">
              <a:buNone/>
              <a:defRPr/>
            </a:pPr>
            <a:r>
              <a:rPr lang="en-GB" sz="2400">
                <a:ea typeface="Calibri"/>
                <a:cs typeface="Calibri"/>
              </a:rPr>
              <a:t>(</a:t>
            </a:r>
            <a:r>
              <a:rPr lang="uk-UA" sz="2400">
                <a:ea typeface="Calibri"/>
                <a:cs typeface="Calibri"/>
              </a:rPr>
              <a:t>в</a:t>
            </a:r>
            <a:r>
              <a:rPr lang="en-GB" sz="2400">
                <a:ea typeface="Calibri"/>
                <a:cs typeface="Calibri"/>
              </a:rPr>
              <a:t>) </a:t>
            </a:r>
            <a:r>
              <a:rPr lang="uk-UA" sz="2400">
                <a:ea typeface="Calibri"/>
                <a:cs typeface="Calibri"/>
              </a:rPr>
              <a:t>Знайдіть довідкову інформацію про джерела енергії в Україні</a:t>
            </a:r>
            <a:r>
              <a:rPr lang="en-GB" sz="2400">
                <a:ea typeface="Calibri"/>
                <a:cs typeface="Calibri"/>
              </a:rPr>
              <a:t>. </a:t>
            </a:r>
            <a:r>
              <a:rPr lang="uk-UA" sz="2400">
                <a:ea typeface="Calibri"/>
                <a:cs typeface="Calibri"/>
              </a:rPr>
              <a:t>Порівняйте Ваші оцінки з довідковою інформацією</a:t>
            </a:r>
            <a:r>
              <a:rPr lang="en-GB" sz="2400">
                <a:ea typeface="Calibri"/>
                <a:cs typeface="Calibri"/>
              </a:rPr>
              <a:t>. </a:t>
            </a:r>
            <a:r>
              <a:rPr lang="uk-UA" sz="2400">
                <a:ea typeface="Calibri"/>
                <a:cs typeface="Calibri"/>
              </a:rPr>
              <a:t>Чи сильно Ваші оцінки відрізняються від наведеної в довідкових джерелах</a:t>
            </a:r>
            <a:r>
              <a:rPr lang="en-GB" sz="2400">
                <a:ea typeface="Calibri"/>
                <a:cs typeface="Calibri"/>
              </a:rPr>
              <a:t>?</a:t>
            </a:r>
            <a:endParaRPr lang="en-GB" sz="2400">
              <a:cs typeface="Calibri"/>
            </a:endParaRPr>
          </a:p>
          <a:p>
            <a:pPr>
              <a:defRPr/>
            </a:pPr>
            <a:endParaRPr lang="en-GB"/>
          </a:p>
        </p:txBody>
      </p:sp>
      <p:sp>
        <p:nvSpPr>
          <p:cNvPr id="4" name="Footer Placeholder 3"/>
          <p:cNvSpPr>
            <a:spLocks noGrp="1"/>
          </p:cNvSpPr>
          <p:nvPr>
            <p:ph type="ftr" sz="quarter" idx="11"/>
          </p:nvPr>
        </p:nvSpPr>
        <p:spPr bwMode="auto">
          <a:xfrm>
            <a:off x="838200" y="6311900"/>
            <a:ext cx="6048375" cy="365125"/>
          </a:xfrm>
        </p:spPr>
        <p:txBody>
          <a:bodyPr/>
          <a:lstStyle/>
          <a:p>
            <a:pPr>
              <a:defRPr/>
            </a:pPr>
            <a:r>
              <a:rPr lang="uk-UA"/>
              <a:t>Модуль </a:t>
            </a:r>
            <a:r>
              <a:rPr lang="en-US"/>
              <a:t>1: </a:t>
            </a:r>
            <a:r>
              <a:rPr lang="uk-UA"/>
              <a:t>Основи Синтезу</a:t>
            </a:r>
            <a:endParaRPr lang="en-GB"/>
          </a:p>
        </p:txBody>
      </p:sp>
      <p:sp>
        <p:nvSpPr>
          <p:cNvPr id="8" name="Slide Number Placeholder 7"/>
          <p:cNvSpPr>
            <a:spLocks noGrp="1"/>
          </p:cNvSpPr>
          <p:nvPr>
            <p:ph type="sldNum" sz="quarter" idx="12"/>
          </p:nvPr>
        </p:nvSpPr>
        <p:spPr bwMode="auto"/>
        <p:txBody>
          <a:bodyPr/>
          <a:lstStyle/>
          <a:p>
            <a:pPr>
              <a:defRPr/>
            </a:pPr>
            <a:fld id="{607FDA0D-75C2-4509-B589-D4A45AB8915E}" type="slidenum">
              <a:rPr lang="en-GB"/>
              <a:t>3</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1.4 </a:t>
            </a:r>
            <a:r>
              <a:rPr lang="uk-UA"/>
              <a:t>Будова термоядерного пристрою</a:t>
            </a:r>
            <a:endParaRPr lang="en-GB"/>
          </a:p>
        </p:txBody>
      </p:sp>
      <p:sp>
        <p:nvSpPr>
          <p:cNvPr id="3" name="Content Placeholder 2"/>
          <p:cNvSpPr>
            <a:spLocks noGrp="1"/>
          </p:cNvSpPr>
          <p:nvPr>
            <p:ph idx="1"/>
          </p:nvPr>
        </p:nvSpPr>
        <p:spPr bwMode="auto"/>
        <p:txBody>
          <a:bodyPr>
            <a:normAutofit fontScale="92500" lnSpcReduction="10000"/>
          </a:bodyPr>
          <a:lstStyle/>
          <a:p>
            <a:pPr>
              <a:defRPr/>
            </a:pPr>
            <a:r>
              <a:rPr lang="uk-UA" sz="2800"/>
              <a:t>Термоядерний синтез з магнітним </a:t>
            </a:r>
            <a:br>
              <a:rPr lang="uk-UA" sz="2800"/>
            </a:br>
            <a:r>
              <a:rPr lang="uk-UA" sz="2800"/>
              <a:t>утриманням</a:t>
            </a:r>
            <a:r>
              <a:rPr lang="en-US" sz="2800"/>
              <a:t> (</a:t>
            </a:r>
            <a:r>
              <a:rPr lang="uk-UA" sz="2800">
                <a:solidFill>
                  <a:srgbClr val="F36F2C"/>
                </a:solidFill>
              </a:rPr>
              <a:t>СМУ</a:t>
            </a:r>
            <a:r>
              <a:rPr lang="en-US" sz="2800">
                <a:solidFill>
                  <a:schemeClr val="bg1"/>
                </a:solidFill>
              </a:rPr>
              <a:t>)</a:t>
            </a:r>
            <a:endParaRPr/>
          </a:p>
          <a:p>
            <a:pPr marL="914400" lvl="1" indent="-457200">
              <a:buFont typeface="+mj-lt"/>
              <a:buAutoNum type="arabicPeriod"/>
              <a:defRPr/>
            </a:pPr>
            <a:r>
              <a:rPr lang="uk-UA" sz="2400">
                <a:solidFill>
                  <a:schemeClr val="bg1"/>
                </a:solidFill>
              </a:rPr>
              <a:t>Плазму утримують за допомогою </a:t>
            </a:r>
            <a:br>
              <a:rPr lang="uk-UA" sz="2400">
                <a:solidFill>
                  <a:schemeClr val="bg1"/>
                </a:solidFill>
              </a:rPr>
            </a:br>
            <a:r>
              <a:rPr lang="uk-UA" sz="2400">
                <a:solidFill>
                  <a:schemeClr val="bg1"/>
                </a:solidFill>
              </a:rPr>
              <a:t>магнітного поля</a:t>
            </a:r>
            <a:endParaRPr lang="en-US" sz="2400">
              <a:solidFill>
                <a:schemeClr val="bg1"/>
              </a:solidFill>
            </a:endParaRPr>
          </a:p>
          <a:p>
            <a:pPr marL="914400" lvl="1" indent="-457200">
              <a:buFont typeface="+mj-lt"/>
              <a:buAutoNum type="arabicPeriod"/>
              <a:defRPr/>
            </a:pPr>
            <a:r>
              <a:rPr lang="uk-UA" sz="2400">
                <a:solidFill>
                  <a:schemeClr val="bg1"/>
                </a:solidFill>
              </a:rPr>
              <a:t>Плазму гріють до термоядерних </a:t>
            </a:r>
            <a:br>
              <a:rPr lang="uk-UA" sz="2400">
                <a:solidFill>
                  <a:schemeClr val="bg1"/>
                </a:solidFill>
              </a:rPr>
            </a:br>
            <a:r>
              <a:rPr lang="uk-UA" sz="2400">
                <a:solidFill>
                  <a:schemeClr val="bg1"/>
                </a:solidFill>
              </a:rPr>
              <a:t>температур</a:t>
            </a:r>
            <a:endParaRPr lang="en-US" sz="2400">
              <a:solidFill>
                <a:schemeClr val="bg1"/>
              </a:solidFill>
            </a:endParaRPr>
          </a:p>
          <a:p>
            <a:pPr>
              <a:defRPr/>
            </a:pPr>
            <a:endParaRPr lang="en-US" sz="2800">
              <a:solidFill>
                <a:schemeClr val="bg1"/>
              </a:solidFill>
            </a:endParaRPr>
          </a:p>
          <a:p>
            <a:pPr>
              <a:defRPr/>
            </a:pPr>
            <a:r>
              <a:rPr lang="uk-UA" sz="2800">
                <a:solidFill>
                  <a:schemeClr val="bg1"/>
                </a:solidFill>
              </a:rPr>
              <a:t>Якнайширше відомий тип термоядерного </a:t>
            </a:r>
            <a:br>
              <a:rPr lang="uk-UA" sz="2800">
                <a:solidFill>
                  <a:schemeClr val="bg1"/>
                </a:solidFill>
              </a:rPr>
            </a:br>
            <a:r>
              <a:rPr lang="uk-UA" sz="2800">
                <a:solidFill>
                  <a:schemeClr val="bg1"/>
                </a:solidFill>
              </a:rPr>
              <a:t>пристрою</a:t>
            </a:r>
            <a:r>
              <a:rPr lang="en-US" sz="2800">
                <a:solidFill>
                  <a:schemeClr val="bg1"/>
                </a:solidFill>
              </a:rPr>
              <a:t>: </a:t>
            </a:r>
            <a:endParaRPr/>
          </a:p>
          <a:p>
            <a:pPr>
              <a:defRPr/>
            </a:pPr>
            <a:r>
              <a:rPr lang="uk-UA" sz="2800">
                <a:solidFill>
                  <a:srgbClr val="F36F2C"/>
                </a:solidFill>
              </a:rPr>
              <a:t>Токамак</a:t>
            </a:r>
            <a:endParaRPr lang="en-US" sz="2800">
              <a:solidFill>
                <a:srgbClr val="F36F2C"/>
              </a:solidFill>
            </a:endParaRPr>
          </a:p>
          <a:p>
            <a:pPr>
              <a:defRPr/>
            </a:pPr>
            <a:r>
              <a:rPr lang="uk-UA" sz="2400" b="0" i="0" u="none" strike="noStrike">
                <a:solidFill>
                  <a:schemeClr val="bg1"/>
                </a:solidFill>
              </a:rPr>
              <a:t>Російською</a:t>
            </a:r>
            <a:r>
              <a:rPr lang="en-US" sz="2400" b="0" i="0" u="none" strike="noStrike">
                <a:solidFill>
                  <a:schemeClr val="bg1"/>
                </a:solidFill>
              </a:rPr>
              <a:t>: </a:t>
            </a:r>
            <a:br>
              <a:rPr lang="en-US" sz="2400" b="0" i="0" u="none" strike="noStrike">
                <a:solidFill>
                  <a:schemeClr val="bg1"/>
                </a:solidFill>
              </a:rPr>
            </a:br>
            <a:r>
              <a:rPr lang="en-US" sz="2400" b="0" i="0" u="none" strike="noStrike">
                <a:solidFill>
                  <a:schemeClr val="bg1"/>
                </a:solidFill>
              </a:rPr>
              <a:t>“</a:t>
            </a:r>
            <a:r>
              <a:rPr lang="uk-UA" sz="2400" b="0" i="0" u="none" strike="noStrike">
                <a:solidFill>
                  <a:schemeClr val="bg1"/>
                </a:solidFill>
              </a:rPr>
              <a:t>Тороїдна камера з магнітними котушками</a:t>
            </a:r>
            <a:r>
              <a:rPr lang="en-US" sz="2400" b="0" i="0" u="none" strike="noStrike">
                <a:solidFill>
                  <a:schemeClr val="bg1"/>
                </a:solidFill>
              </a:rPr>
              <a:t>” </a:t>
            </a:r>
            <a:endParaRPr lang="en-GB" sz="2400">
              <a:solidFill>
                <a:schemeClr val="bg1"/>
              </a:solidFill>
            </a:endParaRPr>
          </a:p>
        </p:txBody>
      </p:sp>
      <p:sp>
        <p:nvSpPr>
          <p:cNvPr id="4" name="Footer Placeholder 3"/>
          <p:cNvSpPr>
            <a:spLocks noGrp="1"/>
          </p:cNvSpPr>
          <p:nvPr>
            <p:ph type="ftr" sz="quarter" idx="11"/>
          </p:nvPr>
        </p:nvSpPr>
        <p:spPr bwMode="auto"/>
        <p:txBody>
          <a:bodyPr/>
          <a:lstStyle/>
          <a:p>
            <a:pPr>
              <a:defRPr/>
            </a:pPr>
            <a:r>
              <a:rPr lang="uk-UA"/>
              <a:t>Модуль</a:t>
            </a:r>
            <a:r>
              <a:rPr lang="en-US"/>
              <a:t> 1: </a:t>
            </a:r>
            <a:r>
              <a:rPr lang="uk-UA"/>
              <a:t>Основи Синтезу</a:t>
            </a:r>
            <a:endParaRPr lang="en-GB"/>
          </a:p>
        </p:txBody>
      </p:sp>
      <p:sp>
        <p:nvSpPr>
          <p:cNvPr id="5" name="Slide Number Placeholder 4"/>
          <p:cNvSpPr>
            <a:spLocks noGrp="1"/>
          </p:cNvSpPr>
          <p:nvPr>
            <p:ph type="sldNum" sz="quarter" idx="12"/>
          </p:nvPr>
        </p:nvSpPr>
        <p:spPr bwMode="auto"/>
        <p:txBody>
          <a:bodyPr/>
          <a:lstStyle/>
          <a:p>
            <a:pPr>
              <a:defRPr/>
            </a:pPr>
            <a:fld id="{607FDA0D-75C2-4509-B589-D4A45AB8915E}" type="slidenum">
              <a:rPr lang="en-GB"/>
              <a:t>30</a:t>
            </a:fld>
            <a:endParaRPr lang="en-GB"/>
          </a:p>
        </p:txBody>
      </p:sp>
      <p:pic>
        <p:nvPicPr>
          <p:cNvPr id="8" name="Picture 7" descr="A picture containing light, night sky&#10;&#10;Description automatically generated"/>
          <p:cNvPicPr>
            <a:picLocks noChangeAspect="1"/>
          </p:cNvPicPr>
          <p:nvPr/>
        </p:nvPicPr>
        <p:blipFill>
          <a:blip r:embed="rId2"/>
          <a:srcRect l="11479" r="9076"/>
          <a:stretch/>
        </p:blipFill>
        <p:spPr bwMode="auto">
          <a:xfrm>
            <a:off x="7440640" y="1690688"/>
            <a:ext cx="4426239" cy="4178618"/>
          </a:xfrm>
          <a:prstGeom prst="rect">
            <a:avLst/>
          </a:prstGeom>
          <a:ln w="19050">
            <a:solidFill>
              <a:srgbClr val="F36F2C"/>
            </a:solidFill>
          </a:ln>
        </p:spPr>
      </p:pic>
      <p:sp>
        <p:nvSpPr>
          <p:cNvPr id="9" name="TextBox 8"/>
          <p:cNvSpPr txBox="1"/>
          <p:nvPr/>
        </p:nvSpPr>
        <p:spPr bwMode="auto">
          <a:xfrm>
            <a:off x="7175271" y="6044108"/>
            <a:ext cx="4426239" cy="276999"/>
          </a:xfrm>
          <a:prstGeom prst="rect">
            <a:avLst/>
          </a:prstGeom>
          <a:noFill/>
        </p:spPr>
        <p:txBody>
          <a:bodyPr wrap="square">
            <a:spAutoFit/>
          </a:bodyPr>
          <a:lstStyle/>
          <a:p>
            <a:pPr>
              <a:defRPr/>
            </a:pPr>
            <a:r>
              <a:rPr lang="en-US" sz="1200">
                <a:solidFill>
                  <a:srgbClr val="F36F2C"/>
                </a:solidFill>
                <a:latin typeface="Tahoma"/>
                <a:ea typeface="Tahoma"/>
                <a:cs typeface="Tahoma"/>
              </a:rPr>
              <a:t>MAST (Mega Ampere Spherical Tokamak) | </a:t>
            </a:r>
            <a:r>
              <a:rPr lang="uk-UA" sz="1200">
                <a:solidFill>
                  <a:srgbClr val="F36F2C"/>
                </a:solidFill>
                <a:latin typeface="Tahoma"/>
                <a:ea typeface="Tahoma"/>
                <a:cs typeface="Tahoma"/>
              </a:rPr>
              <a:t>Джерело</a:t>
            </a:r>
            <a:r>
              <a:rPr lang="en-US" sz="1200">
                <a:solidFill>
                  <a:srgbClr val="F36F2C"/>
                </a:solidFill>
                <a:latin typeface="Tahoma"/>
                <a:ea typeface="Tahoma"/>
                <a:cs typeface="Tahoma"/>
              </a:rPr>
              <a:t>: CCFE</a:t>
            </a:r>
            <a:endParaRPr lang="en-GB" sz="1200">
              <a:solidFill>
                <a:srgbClr val="F36F2C"/>
              </a:solidFill>
              <a:latin typeface="Tahoma"/>
              <a:ea typeface="Tahoma"/>
              <a:cs typeface="Tahom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uk-UA"/>
              <a:t>Токамак</a:t>
            </a:r>
            <a:endParaRPr lang="en-GB"/>
          </a:p>
        </p:txBody>
      </p:sp>
      <p:sp>
        <p:nvSpPr>
          <p:cNvPr id="3" name="Content Placeholder 2"/>
          <p:cNvSpPr>
            <a:spLocks noGrp="1"/>
          </p:cNvSpPr>
          <p:nvPr>
            <p:ph idx="1"/>
          </p:nvPr>
        </p:nvSpPr>
        <p:spPr bwMode="auto">
          <a:xfrm>
            <a:off x="133165" y="1690688"/>
            <a:ext cx="11220635" cy="4376737"/>
          </a:xfrm>
        </p:spPr>
        <p:txBody>
          <a:bodyPr/>
          <a:lstStyle/>
          <a:p>
            <a:pPr>
              <a:defRPr/>
            </a:pPr>
            <a:r>
              <a:rPr lang="uk-UA" sz="3200">
                <a:cs typeface="Calibri"/>
              </a:rPr>
              <a:t>Має форму бублика</a:t>
            </a:r>
            <a:r>
              <a:rPr lang="en-GB" sz="3200">
                <a:cs typeface="Calibri"/>
              </a:rPr>
              <a:t> (</a:t>
            </a:r>
            <a:r>
              <a:rPr lang="uk-UA" sz="3200">
                <a:cs typeface="Calibri"/>
              </a:rPr>
              <a:t>тор</a:t>
            </a:r>
            <a:r>
              <a:rPr lang="en-GB" sz="3200">
                <a:cs typeface="Calibri"/>
              </a:rPr>
              <a:t>)</a:t>
            </a:r>
            <a:endParaRPr lang="en-US" sz="2400">
              <a:ea typeface="Calibri"/>
              <a:cs typeface="Calibri"/>
            </a:endParaRPr>
          </a:p>
          <a:p>
            <a:pPr lvl="1">
              <a:defRPr/>
            </a:pPr>
            <a:r>
              <a:rPr lang="uk-UA" sz="2400">
                <a:ea typeface="Calibri"/>
                <a:cs typeface="Calibri"/>
              </a:rPr>
              <a:t>Всередині бублика</a:t>
            </a:r>
            <a:r>
              <a:rPr lang="en-GB" sz="2400">
                <a:ea typeface="Calibri"/>
                <a:cs typeface="Calibri"/>
              </a:rPr>
              <a:t>: </a:t>
            </a:r>
            <a:r>
              <a:rPr lang="uk-UA" sz="2400">
                <a:solidFill>
                  <a:srgbClr val="F36F2C"/>
                </a:solidFill>
                <a:ea typeface="Calibri"/>
                <a:cs typeface="Calibri"/>
              </a:rPr>
              <a:t>плазма</a:t>
            </a:r>
            <a:endParaRPr lang="en-GB" sz="2400">
              <a:solidFill>
                <a:srgbClr val="F36F2C"/>
              </a:solidFill>
              <a:ea typeface="Calibri"/>
              <a:cs typeface="Calibri"/>
            </a:endParaRPr>
          </a:p>
          <a:p>
            <a:pPr lvl="1">
              <a:defRPr/>
            </a:pPr>
            <a:r>
              <a:rPr lang="uk-UA" sz="2400">
                <a:ea typeface="Calibri"/>
                <a:cs typeface="Calibri"/>
              </a:rPr>
              <a:t>Навколо бублика</a:t>
            </a:r>
            <a:r>
              <a:rPr lang="en-GB" sz="2400">
                <a:ea typeface="Calibri"/>
                <a:cs typeface="Calibri"/>
              </a:rPr>
              <a:t>: </a:t>
            </a:r>
            <a:br>
              <a:rPr lang="uk-UA" sz="2400">
                <a:solidFill>
                  <a:srgbClr val="F36F2C"/>
                </a:solidFill>
                <a:ea typeface="Calibri"/>
                <a:cs typeface="Calibri"/>
              </a:rPr>
            </a:br>
            <a:r>
              <a:rPr lang="uk-UA" sz="2400">
                <a:solidFill>
                  <a:srgbClr val="F36F2C"/>
                </a:solidFill>
                <a:ea typeface="Calibri"/>
                <a:cs typeface="Calibri"/>
              </a:rPr>
              <a:t>магнітні котушки</a:t>
            </a:r>
            <a:endParaRPr lang="en-US" sz="2400">
              <a:solidFill>
                <a:srgbClr val="F36F2C"/>
              </a:solidFill>
              <a:ea typeface="Calibri"/>
              <a:cs typeface="Calibri"/>
            </a:endParaRPr>
          </a:p>
          <a:p>
            <a:pPr>
              <a:defRPr/>
            </a:pPr>
            <a:endParaRPr lang="en-GB" sz="2400">
              <a:ea typeface="Calibri"/>
              <a:cs typeface="Calibri"/>
            </a:endParaRPr>
          </a:p>
          <a:p>
            <a:pPr>
              <a:defRPr/>
            </a:pPr>
            <a:r>
              <a:rPr lang="uk-UA" sz="3200">
                <a:solidFill>
                  <a:schemeClr val="bg1"/>
                </a:solidFill>
                <a:ea typeface="Calibri"/>
                <a:cs typeface="Calibri"/>
              </a:rPr>
              <a:t>Геометрія</a:t>
            </a:r>
            <a:endParaRPr lang="en-GB" sz="3200">
              <a:solidFill>
                <a:schemeClr val="bg1"/>
              </a:solidFill>
              <a:ea typeface="Calibri"/>
              <a:cs typeface="Calibri"/>
            </a:endParaRPr>
          </a:p>
          <a:p>
            <a:pPr lvl="1">
              <a:defRPr/>
            </a:pPr>
            <a:r>
              <a:rPr lang="uk-UA" sz="2400">
                <a:ea typeface="Calibri"/>
                <a:cs typeface="Calibri"/>
              </a:rPr>
              <a:t>великий радіус</a:t>
            </a:r>
            <a:r>
              <a:rPr lang="en-GB" sz="2400">
                <a:ea typeface="Calibri"/>
                <a:cs typeface="Calibri"/>
              </a:rPr>
              <a:t> R</a:t>
            </a:r>
            <a:endParaRPr/>
          </a:p>
          <a:p>
            <a:pPr lvl="1">
              <a:defRPr/>
            </a:pPr>
            <a:r>
              <a:rPr lang="uk-UA" sz="2400">
                <a:ea typeface="Calibri"/>
                <a:cs typeface="Calibri"/>
              </a:rPr>
              <a:t>малий радіус</a:t>
            </a:r>
            <a:r>
              <a:rPr lang="en-GB" sz="2400">
                <a:ea typeface="Calibri"/>
                <a:cs typeface="Calibri"/>
              </a:rPr>
              <a:t> a</a:t>
            </a:r>
            <a:endParaRPr/>
          </a:p>
          <a:p>
            <a:pPr lvl="1">
              <a:defRPr/>
            </a:pPr>
            <a:r>
              <a:rPr lang="uk-UA" sz="2400">
                <a:ea typeface="Calibri"/>
                <a:cs typeface="Calibri"/>
              </a:rPr>
              <a:t>полоїдний кут</a:t>
            </a:r>
            <a:r>
              <a:rPr lang="en-GB" sz="2400">
                <a:ea typeface="Calibri"/>
                <a:cs typeface="Calibri"/>
              </a:rPr>
              <a:t> θ </a:t>
            </a:r>
            <a:endParaRPr/>
          </a:p>
          <a:p>
            <a:pPr lvl="1">
              <a:defRPr/>
            </a:pPr>
            <a:r>
              <a:rPr lang="uk-UA" sz="2400">
                <a:ea typeface="Calibri"/>
                <a:cs typeface="Calibri"/>
              </a:rPr>
              <a:t>тороїдний кут</a:t>
            </a:r>
            <a:r>
              <a:rPr lang="en-GB" sz="2400">
                <a:ea typeface="Calibri"/>
                <a:cs typeface="Calibri"/>
              </a:rPr>
              <a:t> φ </a:t>
            </a:r>
            <a:endParaRPr lang="en-GB" sz="2400">
              <a:solidFill>
                <a:srgbClr val="000000"/>
              </a:solidFill>
              <a:ea typeface="Calibri"/>
              <a:cs typeface="Calibri"/>
            </a:endParaRPr>
          </a:p>
          <a:p>
            <a:pPr>
              <a:defRPr/>
            </a:pPr>
            <a:endParaRPr lang="en-GB"/>
          </a:p>
        </p:txBody>
      </p:sp>
      <p:sp>
        <p:nvSpPr>
          <p:cNvPr id="4" name="Footer Placeholder 3"/>
          <p:cNvSpPr>
            <a:spLocks noGrp="1"/>
          </p:cNvSpPr>
          <p:nvPr>
            <p:ph type="ftr" sz="quarter" idx="11"/>
          </p:nvPr>
        </p:nvSpPr>
        <p:spPr bwMode="auto"/>
        <p:txBody>
          <a:bodyPr/>
          <a:lstStyle/>
          <a:p>
            <a:pPr>
              <a:defRPr/>
            </a:pPr>
            <a:r>
              <a:rPr lang="uk-UA"/>
              <a:t>Модуль</a:t>
            </a:r>
            <a:r>
              <a:rPr lang="en-US"/>
              <a:t> 1: </a:t>
            </a:r>
            <a:r>
              <a:rPr lang="uk-UA"/>
              <a:t>Основи Синтезу</a:t>
            </a:r>
            <a:endParaRPr lang="en-GB"/>
          </a:p>
        </p:txBody>
      </p:sp>
      <p:sp>
        <p:nvSpPr>
          <p:cNvPr id="5" name="Slide Number Placeholder 4"/>
          <p:cNvSpPr>
            <a:spLocks noGrp="1"/>
          </p:cNvSpPr>
          <p:nvPr>
            <p:ph type="sldNum" sz="quarter" idx="12"/>
          </p:nvPr>
        </p:nvSpPr>
        <p:spPr bwMode="auto"/>
        <p:txBody>
          <a:bodyPr/>
          <a:lstStyle/>
          <a:p>
            <a:pPr>
              <a:defRPr/>
            </a:pPr>
            <a:fld id="{607FDA0D-75C2-4509-B589-D4A45AB8915E}" type="slidenum">
              <a:rPr lang="en-GB"/>
              <a:t>31</a:t>
            </a:fld>
            <a:endParaRPr lang="en-GB"/>
          </a:p>
        </p:txBody>
      </p:sp>
      <p:pic>
        <p:nvPicPr>
          <p:cNvPr id="7" name="Picture 6" descr="Donuts"/>
          <p:cNvPicPr>
            <a:picLocks noChangeAspect="1"/>
          </p:cNvPicPr>
          <p:nvPr/>
        </p:nvPicPr>
        <p:blipFill>
          <a:blip r:embed="rId2"/>
          <a:srcRect l="23385" r="8173"/>
          <a:stretch/>
        </p:blipFill>
        <p:spPr bwMode="auto">
          <a:xfrm flipV="1">
            <a:off x="5961529" y="-20321"/>
            <a:ext cx="6230471" cy="6067425"/>
          </a:xfrm>
          <a:prstGeom prst="rect">
            <a:avLst/>
          </a:prstGeom>
          <a:ln w="19050">
            <a:solidFill>
              <a:srgbClr val="F36F2C"/>
            </a:solidFill>
          </a:ln>
        </p:spPr>
      </p:pic>
      <p:pic>
        <p:nvPicPr>
          <p:cNvPr id="13" name="Picture 12" descr="A picture containing text&#10;&#10;Description automatically generated"/>
          <p:cNvPicPr>
            <a:picLocks noChangeAspect="1"/>
          </p:cNvPicPr>
          <p:nvPr/>
        </p:nvPicPr>
        <p:blipFill>
          <a:blip r:embed="rId3"/>
          <a:srcRect l="44367"/>
          <a:stretch/>
        </p:blipFill>
        <p:spPr bwMode="auto">
          <a:xfrm>
            <a:off x="5831840" y="3187046"/>
            <a:ext cx="3828719" cy="2707659"/>
          </a:xfrm>
          <a:prstGeom prst="rect">
            <a:avLst/>
          </a:prstGeom>
        </p:spPr>
      </p:pic>
      <p:sp>
        <p:nvSpPr>
          <p:cNvPr id="16" name="TextBox 15"/>
          <p:cNvSpPr txBox="1"/>
          <p:nvPr/>
        </p:nvSpPr>
        <p:spPr bwMode="auto">
          <a:xfrm>
            <a:off x="8788893" y="6033313"/>
            <a:ext cx="3403107" cy="276999"/>
          </a:xfrm>
          <a:prstGeom prst="rect">
            <a:avLst/>
          </a:prstGeom>
          <a:noFill/>
        </p:spPr>
        <p:txBody>
          <a:bodyPr wrap="square">
            <a:spAutoFit/>
          </a:bodyPr>
          <a:lstStyle/>
          <a:p>
            <a:pPr algn="r">
              <a:defRPr/>
            </a:pPr>
            <a:r>
              <a:rPr lang="uk-UA" sz="1200">
                <a:solidFill>
                  <a:srgbClr val="F36F2C"/>
                </a:solidFill>
                <a:latin typeface="Tahoma"/>
                <a:ea typeface="Tahoma"/>
                <a:cs typeface="Tahoma"/>
              </a:rPr>
              <a:t>Джерело</a:t>
            </a:r>
            <a:r>
              <a:rPr lang="en-US" sz="1200">
                <a:solidFill>
                  <a:srgbClr val="F36F2C"/>
                </a:solidFill>
                <a:latin typeface="Tahoma"/>
                <a:ea typeface="Tahoma"/>
                <a:cs typeface="Tahoma"/>
              </a:rPr>
              <a:t>: </a:t>
            </a:r>
            <a:r>
              <a:rPr lang="uk-UA" sz="1200">
                <a:solidFill>
                  <a:srgbClr val="F36F2C"/>
                </a:solidFill>
                <a:latin typeface="Tahoma"/>
                <a:ea typeface="Tahoma"/>
                <a:cs typeface="Tahoma"/>
              </a:rPr>
              <a:t>зображення зі сховища </a:t>
            </a:r>
            <a:r>
              <a:rPr lang="en-US" sz="1200">
                <a:solidFill>
                  <a:srgbClr val="F36F2C"/>
                </a:solidFill>
                <a:latin typeface="Tahoma"/>
                <a:ea typeface="Tahoma"/>
                <a:cs typeface="Tahoma"/>
              </a:rPr>
              <a:t>Powerpoint</a:t>
            </a:r>
            <a:endParaRPr lang="en-GB" sz="1200">
              <a:solidFill>
                <a:srgbClr val="F36F2C"/>
              </a:solidFill>
              <a:latin typeface="Tahoma"/>
              <a:ea typeface="Tahoma"/>
              <a:cs typeface="Tahom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uk-UA"/>
              <a:t>Класна вправа</a:t>
            </a:r>
            <a:r>
              <a:rPr lang="en-US"/>
              <a:t> 1.5</a:t>
            </a:r>
            <a:endParaRPr lang="en-GB"/>
          </a:p>
        </p:txBody>
      </p:sp>
      <p:sp>
        <p:nvSpPr>
          <p:cNvPr id="3" name="Content Placeholder 2"/>
          <p:cNvSpPr>
            <a:spLocks noGrp="1"/>
          </p:cNvSpPr>
          <p:nvPr>
            <p:ph idx="1"/>
          </p:nvPr>
        </p:nvSpPr>
        <p:spPr bwMode="auto"/>
        <p:txBody>
          <a:bodyPr>
            <a:normAutofit/>
          </a:bodyPr>
          <a:lstStyle/>
          <a:p>
            <a:pPr>
              <a:buNone/>
              <a:defRPr/>
            </a:pPr>
            <a:endParaRPr lang="en-GB" sz="2000">
              <a:ea typeface="Calibri"/>
              <a:cs typeface="Calibri"/>
            </a:endParaRPr>
          </a:p>
          <a:p>
            <a:pPr>
              <a:buNone/>
              <a:defRPr/>
            </a:pPr>
            <a:endParaRPr lang="en-GB" sz="2000">
              <a:ea typeface="Calibri"/>
              <a:cs typeface="Calibri"/>
            </a:endParaRPr>
          </a:p>
          <a:p>
            <a:pPr>
              <a:buNone/>
              <a:defRPr/>
            </a:pPr>
            <a:endParaRPr lang="en-GB" sz="1800" b="1">
              <a:ea typeface="Calibri"/>
              <a:cs typeface="Calibri"/>
            </a:endParaRPr>
          </a:p>
          <a:p>
            <a:pPr marL="342900" indent="-342900">
              <a:buFont typeface="+mj-lt"/>
              <a:buAutoNum type="alphaLcParenR"/>
              <a:defRPr/>
            </a:pPr>
            <a:r>
              <a:rPr lang="uk-UA" sz="2000">
                <a:ea typeface="Calibri"/>
                <a:cs typeface="Calibri"/>
              </a:rPr>
              <a:t>Схематично нарисуйте тор із гігантським великим радіусом</a:t>
            </a:r>
            <a:r>
              <a:rPr lang="en-GB" sz="2000">
                <a:ea typeface="Calibri"/>
                <a:cs typeface="Calibri"/>
              </a:rPr>
              <a:t>, </a:t>
            </a:r>
            <a:r>
              <a:rPr lang="uk-UA" sz="2000">
                <a:ea typeface="Calibri"/>
                <a:cs typeface="Calibri"/>
              </a:rPr>
              <a:t>але мізерним малим радіусом</a:t>
            </a:r>
            <a:r>
              <a:rPr lang="en-GB" sz="2000">
                <a:ea typeface="Calibri"/>
                <a:cs typeface="Calibri"/>
              </a:rPr>
              <a:t>. </a:t>
            </a:r>
            <a:r>
              <a:rPr lang="uk-UA" sz="2000">
                <a:ea typeface="Calibri"/>
                <a:cs typeface="Calibri"/>
              </a:rPr>
              <a:t>На що він схожий</a:t>
            </a:r>
            <a:r>
              <a:rPr lang="en-GB" sz="2000">
                <a:ea typeface="Calibri"/>
                <a:cs typeface="Calibri"/>
              </a:rPr>
              <a:t>? </a:t>
            </a:r>
            <a:endParaRPr/>
          </a:p>
          <a:p>
            <a:pPr marL="0" indent="0">
              <a:buNone/>
              <a:defRPr/>
            </a:pPr>
            <a:r>
              <a:rPr lang="uk-UA" sz="2000">
                <a:ea typeface="Calibri"/>
                <a:cs typeface="Calibri"/>
              </a:rPr>
              <a:t>б)  Тепер схематично нарисуйте тор із незначним великим радіусом і значним малим</a:t>
            </a:r>
            <a:br>
              <a:rPr lang="uk-UA" sz="2000">
                <a:ea typeface="Calibri"/>
                <a:cs typeface="Calibri"/>
              </a:rPr>
            </a:br>
            <a:r>
              <a:rPr lang="uk-UA" sz="2000">
                <a:ea typeface="Calibri"/>
                <a:cs typeface="Calibri"/>
              </a:rPr>
              <a:t>     радіусом</a:t>
            </a:r>
            <a:r>
              <a:rPr lang="en-GB" sz="2000">
                <a:ea typeface="Calibri"/>
                <a:cs typeface="Calibri"/>
              </a:rPr>
              <a:t>. </a:t>
            </a:r>
            <a:r>
              <a:rPr lang="uk-UA" sz="2000">
                <a:ea typeface="Calibri"/>
                <a:cs typeface="Calibri"/>
              </a:rPr>
              <a:t>Чому такий пристрій важче нарисувати</a:t>
            </a:r>
            <a:r>
              <a:rPr lang="en-GB" sz="2000">
                <a:ea typeface="Calibri"/>
                <a:cs typeface="Calibri"/>
              </a:rPr>
              <a:t>?</a:t>
            </a:r>
            <a:endParaRPr/>
          </a:p>
          <a:p>
            <a:pPr marL="0" indent="0">
              <a:buNone/>
              <a:defRPr/>
            </a:pPr>
            <a:r>
              <a:rPr lang="uk-UA" sz="2000">
                <a:ea typeface="Calibri"/>
                <a:cs typeface="Calibri"/>
              </a:rPr>
              <a:t>в)  Що трапиться, якщо робити великий радіус все меншим і залишати незмінно</a:t>
            </a:r>
            <a:br>
              <a:rPr lang="uk-UA" sz="2000">
                <a:ea typeface="Calibri"/>
                <a:cs typeface="Calibri"/>
              </a:rPr>
            </a:br>
            <a:r>
              <a:rPr lang="uk-UA" sz="2000">
                <a:ea typeface="Calibri"/>
                <a:cs typeface="Calibri"/>
              </a:rPr>
              <a:t>     значним малий радіус</a:t>
            </a:r>
            <a:r>
              <a:rPr lang="en-GB" sz="2000">
                <a:ea typeface="Calibri"/>
                <a:cs typeface="Calibri"/>
              </a:rPr>
              <a:t>? </a:t>
            </a:r>
            <a:r>
              <a:rPr lang="uk-UA" sz="2000">
                <a:ea typeface="Calibri"/>
                <a:cs typeface="Calibri"/>
              </a:rPr>
              <a:t>Яку форму Ви зрештою побачите</a:t>
            </a:r>
            <a:r>
              <a:rPr lang="en-GB" sz="2000">
                <a:ea typeface="Calibri"/>
                <a:cs typeface="Calibri"/>
              </a:rPr>
              <a:t>?</a:t>
            </a:r>
            <a:endParaRPr/>
          </a:p>
          <a:p>
            <a:pPr marL="0" indent="0">
              <a:buNone/>
              <a:defRPr/>
            </a:pPr>
            <a:r>
              <a:rPr lang="uk-UA" sz="2000">
                <a:ea typeface="Calibri"/>
                <a:cs typeface="Calibri"/>
              </a:rPr>
              <a:t>Тепер погляньте на аспектове співвідношення для двох схем на </a:t>
            </a:r>
            <a:r>
              <a:rPr lang="en-GB" sz="2000">
                <a:ea typeface="Calibri"/>
                <a:cs typeface="Calibri"/>
              </a:rPr>
              <a:t>(a) </a:t>
            </a:r>
            <a:r>
              <a:rPr lang="uk-UA" sz="2000">
                <a:ea typeface="Calibri"/>
                <a:cs typeface="Calibri"/>
              </a:rPr>
              <a:t>і</a:t>
            </a:r>
            <a:r>
              <a:rPr lang="en-GB" sz="2000">
                <a:ea typeface="Calibri"/>
                <a:cs typeface="Calibri"/>
              </a:rPr>
              <a:t> (</a:t>
            </a:r>
            <a:r>
              <a:rPr lang="uk-UA" sz="2000">
                <a:ea typeface="Calibri"/>
                <a:cs typeface="Calibri"/>
              </a:rPr>
              <a:t>б</a:t>
            </a:r>
            <a:r>
              <a:rPr lang="en-GB" sz="2000">
                <a:ea typeface="Calibri"/>
                <a:cs typeface="Calibri"/>
              </a:rPr>
              <a:t>).</a:t>
            </a:r>
            <a:endParaRPr/>
          </a:p>
          <a:p>
            <a:pPr marL="0" indent="0">
              <a:buNone/>
              <a:defRPr/>
            </a:pPr>
            <a:r>
              <a:rPr lang="uk-UA" sz="2000">
                <a:ea typeface="Calibri"/>
                <a:cs typeface="Calibri"/>
              </a:rPr>
              <a:t>г)  Що відбувається при зміні аспектового співвідношення</a:t>
            </a:r>
            <a:r>
              <a:rPr lang="en-GB" sz="2000">
                <a:ea typeface="Calibri"/>
                <a:cs typeface="Calibri"/>
              </a:rPr>
              <a:t>? </a:t>
            </a:r>
            <a:endParaRPr/>
          </a:p>
          <a:p>
            <a:pPr marL="0" indent="0">
              <a:buNone/>
              <a:defRPr/>
            </a:pPr>
            <a:r>
              <a:rPr lang="uk-UA" sz="2000">
                <a:ea typeface="Calibri"/>
                <a:cs typeface="Calibri"/>
              </a:rPr>
              <a:t>д)  Яке є найменше можливе значення аспектового співвідношення для тора</a:t>
            </a:r>
            <a:r>
              <a:rPr lang="en-GB" sz="2000">
                <a:ea typeface="Calibri"/>
                <a:cs typeface="Calibri"/>
              </a:rPr>
              <a:t>?</a:t>
            </a:r>
            <a:endParaRPr lang="en-GB" sz="1600">
              <a:ea typeface="Calibri"/>
              <a:cs typeface="Calibri"/>
            </a:endParaRPr>
          </a:p>
          <a:p>
            <a:pPr>
              <a:defRPr/>
            </a:pPr>
            <a:endParaRPr lang="en-GB"/>
          </a:p>
        </p:txBody>
      </p:sp>
      <p:sp>
        <p:nvSpPr>
          <p:cNvPr id="4" name="Footer Placeholder 3"/>
          <p:cNvSpPr>
            <a:spLocks noGrp="1"/>
          </p:cNvSpPr>
          <p:nvPr>
            <p:ph type="ftr" sz="quarter" idx="11"/>
          </p:nvPr>
        </p:nvSpPr>
        <p:spPr bwMode="auto"/>
        <p:txBody>
          <a:bodyPr/>
          <a:lstStyle/>
          <a:p>
            <a:pPr>
              <a:defRPr/>
            </a:pPr>
            <a:r>
              <a:rPr lang="uk-UA"/>
              <a:t>Модуль</a:t>
            </a:r>
            <a:r>
              <a:rPr lang="en-US"/>
              <a:t> 1: </a:t>
            </a:r>
            <a:r>
              <a:rPr lang="uk-UA"/>
              <a:t>Основи Синтезу</a:t>
            </a:r>
            <a:endParaRPr lang="en-GB"/>
          </a:p>
        </p:txBody>
      </p:sp>
      <p:sp>
        <p:nvSpPr>
          <p:cNvPr id="5" name="Slide Number Placeholder 4"/>
          <p:cNvSpPr>
            <a:spLocks noGrp="1"/>
          </p:cNvSpPr>
          <p:nvPr>
            <p:ph type="sldNum" sz="quarter" idx="12"/>
          </p:nvPr>
        </p:nvSpPr>
        <p:spPr bwMode="auto"/>
        <p:txBody>
          <a:bodyPr/>
          <a:lstStyle/>
          <a:p>
            <a:pPr>
              <a:defRPr/>
            </a:pPr>
            <a:fld id="{607FDA0D-75C2-4509-B589-D4A45AB8915E}" type="slidenum">
              <a:rPr lang="en-GB"/>
              <a:t>32</a:t>
            </a:fld>
            <a:endParaRPr lang="en-GB"/>
          </a:p>
        </p:txBody>
      </p:sp>
      <p:sp>
        <p:nvSpPr>
          <p:cNvPr id="7" name="TextBox 6"/>
          <p:cNvSpPr txBox="1"/>
          <p:nvPr/>
        </p:nvSpPr>
        <p:spPr bwMode="auto">
          <a:xfrm>
            <a:off x="838200" y="1680528"/>
            <a:ext cx="10515600" cy="1015663"/>
          </a:xfrm>
          <a:prstGeom prst="rect">
            <a:avLst/>
          </a:prstGeom>
          <a:noFill/>
        </p:spPr>
        <p:txBody>
          <a:bodyPr wrap="square">
            <a:spAutoFit/>
          </a:bodyPr>
          <a:lstStyle/>
          <a:p>
            <a:pPr>
              <a:buNone/>
              <a:defRPr/>
            </a:pPr>
            <a:r>
              <a:rPr lang="uk-UA" sz="2000">
                <a:solidFill>
                  <a:schemeClr val="bg1"/>
                </a:solidFill>
                <a:latin typeface="Tahoma"/>
                <a:ea typeface="Tahoma"/>
                <a:cs typeface="Tahoma"/>
              </a:rPr>
              <a:t>Різні токамаки та тороїдні термоядерні пристрої мають різне </a:t>
            </a:r>
            <a:r>
              <a:rPr lang="en-GB" sz="2000">
                <a:solidFill>
                  <a:schemeClr val="bg1"/>
                </a:solidFill>
                <a:latin typeface="Tahoma"/>
                <a:ea typeface="Tahoma"/>
                <a:cs typeface="Tahoma"/>
              </a:rPr>
              <a:t>‘</a:t>
            </a:r>
            <a:r>
              <a:rPr lang="uk-UA" sz="2000">
                <a:solidFill>
                  <a:schemeClr val="bg1"/>
                </a:solidFill>
                <a:latin typeface="Tahoma"/>
                <a:ea typeface="Tahoma"/>
                <a:cs typeface="Tahoma"/>
              </a:rPr>
              <a:t>аспектове співвідношення</a:t>
            </a:r>
            <a:r>
              <a:rPr lang="en-GB" sz="2000">
                <a:solidFill>
                  <a:schemeClr val="bg1"/>
                </a:solidFill>
                <a:latin typeface="Tahoma"/>
                <a:ea typeface="Tahoma"/>
                <a:cs typeface="Tahoma"/>
              </a:rPr>
              <a:t>’</a:t>
            </a:r>
            <a:r>
              <a:rPr lang="uk-UA" sz="2000">
                <a:solidFill>
                  <a:schemeClr val="bg1"/>
                </a:solidFill>
                <a:latin typeface="Tahoma"/>
                <a:ea typeface="Tahoma"/>
                <a:cs typeface="Tahoma"/>
              </a:rPr>
              <a:t>, тобто частку великого радіусу</a:t>
            </a:r>
            <a:r>
              <a:rPr lang="en-GB" sz="2000">
                <a:solidFill>
                  <a:schemeClr val="bg1"/>
                </a:solidFill>
                <a:latin typeface="Tahoma"/>
                <a:ea typeface="Tahoma"/>
                <a:cs typeface="Tahoma"/>
              </a:rPr>
              <a:t> R </a:t>
            </a:r>
            <a:r>
              <a:rPr lang="uk-UA" sz="2000">
                <a:solidFill>
                  <a:schemeClr val="bg1"/>
                </a:solidFill>
                <a:latin typeface="Tahoma"/>
                <a:ea typeface="Tahoma"/>
                <a:cs typeface="Tahoma"/>
              </a:rPr>
              <a:t>до малого радіусу</a:t>
            </a:r>
            <a:r>
              <a:rPr lang="en-GB" sz="2000">
                <a:solidFill>
                  <a:schemeClr val="bg1"/>
                </a:solidFill>
                <a:latin typeface="Tahoma"/>
                <a:ea typeface="Tahoma"/>
                <a:cs typeface="Tahoma"/>
              </a:rPr>
              <a:t> a. </a:t>
            </a:r>
            <a:r>
              <a:rPr lang="uk-UA" sz="2000">
                <a:solidFill>
                  <a:schemeClr val="bg1"/>
                </a:solidFill>
                <a:latin typeface="Tahoma"/>
                <a:ea typeface="Tahoma"/>
                <a:cs typeface="Tahoma"/>
              </a:rPr>
              <a:t>Внаслідок цього форми цих торів можуть дещо відрізнятися</a:t>
            </a:r>
            <a:r>
              <a:rPr lang="en-GB" sz="2000">
                <a:solidFill>
                  <a:schemeClr val="bg1"/>
                </a:solidFill>
                <a:latin typeface="Tahoma"/>
                <a:ea typeface="Tahoma"/>
                <a:cs typeface="Tahoma"/>
              </a:rPr>
              <a:t>. </a:t>
            </a:r>
            <a:r>
              <a:rPr lang="uk-UA" sz="2000">
                <a:solidFill>
                  <a:schemeClr val="bg1"/>
                </a:solidFill>
                <a:latin typeface="Tahoma"/>
                <a:ea typeface="Tahoma"/>
                <a:cs typeface="Tahoma"/>
              </a:rPr>
              <a:t>Розглянемо ці різні форми детальніше</a:t>
            </a:r>
            <a:r>
              <a:rPr lang="en-GB" sz="2000">
                <a:solidFill>
                  <a:schemeClr val="bg1"/>
                </a:solidFill>
                <a:latin typeface="Tahoma"/>
                <a:ea typeface="Tahoma"/>
                <a:cs typeface="Tahoma"/>
              </a:rPr>
              <a:t>.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uk-UA"/>
              <a:t>Класна вправа</a:t>
            </a:r>
            <a:r>
              <a:rPr lang="en-US"/>
              <a:t> 1.5 – </a:t>
            </a:r>
            <a:r>
              <a:rPr lang="uk-UA"/>
              <a:t>відповіді</a:t>
            </a:r>
            <a:endParaRPr lang="en-GB"/>
          </a:p>
        </p:txBody>
      </p:sp>
      <p:sp>
        <p:nvSpPr>
          <p:cNvPr id="3" name="Content Placeholder 2"/>
          <p:cNvSpPr>
            <a:spLocks noGrp="1"/>
          </p:cNvSpPr>
          <p:nvPr>
            <p:ph idx="1"/>
          </p:nvPr>
        </p:nvSpPr>
        <p:spPr bwMode="auto"/>
        <p:txBody>
          <a:bodyPr vert="horz" lIns="91440" tIns="45720" rIns="91440" bIns="45720" rtlCol="0" anchor="t">
            <a:normAutofit/>
          </a:bodyPr>
          <a:lstStyle/>
          <a:p>
            <a:pPr marL="342900" indent="-342900">
              <a:buAutoNum type="alphaLcParenR"/>
              <a:defRPr/>
            </a:pPr>
            <a:r>
              <a:rPr lang="uk-UA" sz="2400">
                <a:latin typeface="Tahoma"/>
                <a:ea typeface="Tahoma"/>
                <a:cs typeface="Tahoma"/>
              </a:rPr>
              <a:t>Бублик </a:t>
            </a:r>
            <a:endParaRPr lang="en-US" sz="2400">
              <a:latin typeface="Tahoma"/>
              <a:ea typeface="Tahoma"/>
              <a:cs typeface="Tahoma"/>
            </a:endParaRPr>
          </a:p>
          <a:p>
            <a:pPr marL="0" indent="0">
              <a:buNone/>
              <a:defRPr/>
            </a:pPr>
            <a:r>
              <a:rPr lang="uk-UA" sz="2400">
                <a:latin typeface="Tahoma"/>
                <a:ea typeface="Tahoma"/>
                <a:cs typeface="Tahoma"/>
              </a:rPr>
              <a:t>б) Бублик стає більш схожим на кулю</a:t>
            </a:r>
            <a:r>
              <a:rPr lang="en-GB" sz="2400">
                <a:latin typeface="Tahoma"/>
                <a:ea typeface="Tahoma"/>
                <a:cs typeface="Tahoma"/>
              </a:rPr>
              <a:t>, </a:t>
            </a:r>
            <a:r>
              <a:rPr lang="uk-UA" sz="2400">
                <a:latin typeface="Tahoma"/>
                <a:ea typeface="Tahoma"/>
                <a:cs typeface="Tahoma"/>
              </a:rPr>
              <a:t>малий радіус не може бути більшим за великий радіус</a:t>
            </a:r>
            <a:r>
              <a:rPr lang="en-GB" sz="2400">
                <a:latin typeface="Tahoma"/>
                <a:ea typeface="Tahoma"/>
                <a:cs typeface="Tahoma"/>
              </a:rPr>
              <a:t> (</a:t>
            </a:r>
            <a:r>
              <a:rPr lang="uk-UA" sz="2400">
                <a:latin typeface="Tahoma"/>
                <a:ea typeface="Tahoma"/>
                <a:cs typeface="Tahoma"/>
              </a:rPr>
              <a:t>інакше то буде не тор</a:t>
            </a:r>
            <a:r>
              <a:rPr lang="en-GB" sz="2400">
                <a:latin typeface="Tahoma"/>
                <a:ea typeface="Tahoma"/>
                <a:cs typeface="Tahoma"/>
              </a:rPr>
              <a:t>!)</a:t>
            </a:r>
            <a:endParaRPr/>
          </a:p>
          <a:p>
            <a:pPr marL="0" indent="0">
              <a:buNone/>
              <a:defRPr/>
            </a:pPr>
            <a:r>
              <a:rPr lang="uk-UA" sz="2400">
                <a:latin typeface="Tahoma"/>
                <a:ea typeface="Tahoma"/>
                <a:cs typeface="Tahoma"/>
              </a:rPr>
              <a:t>в) Якщо дозволити малому радіусу бути більшим за великий, то в граничному випадку матимемо кулю</a:t>
            </a:r>
            <a:endParaRPr lang="en-GB" sz="2400">
              <a:latin typeface="Tahoma"/>
              <a:ea typeface="Tahoma"/>
              <a:cs typeface="Tahoma"/>
            </a:endParaRPr>
          </a:p>
          <a:p>
            <a:pPr marL="0" indent="0">
              <a:buNone/>
              <a:defRPr/>
            </a:pPr>
            <a:r>
              <a:rPr lang="uk-UA" sz="2400">
                <a:latin typeface="Tahoma"/>
                <a:ea typeface="Tahoma"/>
                <a:cs typeface="Tahoma"/>
              </a:rPr>
              <a:t>г) Тор змінює форму</a:t>
            </a:r>
            <a:endParaRPr/>
          </a:p>
          <a:p>
            <a:pPr marL="0" indent="0">
              <a:buNone/>
              <a:defRPr/>
            </a:pPr>
            <a:r>
              <a:rPr lang="uk-UA" sz="2400">
                <a:latin typeface="Tahoma"/>
                <a:ea typeface="Tahoma"/>
                <a:cs typeface="Tahoma"/>
              </a:rPr>
              <a:t>д) Малий радіус не може бути більшим за великий</a:t>
            </a:r>
            <a:r>
              <a:rPr lang="en-GB" sz="2400">
                <a:latin typeface="Tahoma"/>
                <a:ea typeface="Tahoma"/>
                <a:cs typeface="Tahoma"/>
              </a:rPr>
              <a:t>. </a:t>
            </a:r>
            <a:r>
              <a:rPr lang="uk-UA" sz="2400">
                <a:latin typeface="Tahoma"/>
                <a:ea typeface="Tahoma"/>
                <a:cs typeface="Tahoma"/>
              </a:rPr>
              <a:t>Якщо вони дорівнюють один одному, то аспектове співвідношення сягає свого мінімуму</a:t>
            </a:r>
            <a:r>
              <a:rPr lang="en-GB" sz="2400">
                <a:latin typeface="Tahoma"/>
                <a:ea typeface="Tahoma"/>
                <a:cs typeface="Tahoma"/>
              </a:rPr>
              <a:t>, </a:t>
            </a:r>
            <a:r>
              <a:rPr lang="uk-UA" sz="2400">
                <a:latin typeface="Tahoma"/>
                <a:ea typeface="Tahoma"/>
                <a:cs typeface="Tahoma"/>
              </a:rPr>
              <a:t>тобто дорівнює одиниці</a:t>
            </a:r>
            <a:r>
              <a:rPr lang="en-GB" sz="2400">
                <a:latin typeface="Tahoma"/>
                <a:ea typeface="Tahoma"/>
                <a:cs typeface="Tahoma"/>
              </a:rPr>
              <a:t>.</a:t>
            </a:r>
            <a:br>
              <a:rPr lang="en-GB" sz="2400">
                <a:latin typeface="Tahoma"/>
                <a:ea typeface="Tahoma"/>
                <a:cs typeface="Tahoma"/>
              </a:rPr>
            </a:br>
            <a:endParaRPr lang="en-GB" sz="2400">
              <a:latin typeface="Tahoma"/>
              <a:ea typeface="Tahoma"/>
              <a:cs typeface="Tahoma"/>
            </a:endParaRPr>
          </a:p>
          <a:p>
            <a:pPr marL="342900" indent="-342900">
              <a:buAutoNum type="alphaLcParenR"/>
              <a:defRPr/>
            </a:pPr>
            <a:endParaRPr lang="en-GB" sz="2400">
              <a:latin typeface="Tahoma"/>
              <a:ea typeface="Tahoma"/>
              <a:cs typeface="Tahoma"/>
            </a:endParaRPr>
          </a:p>
          <a:p>
            <a:pPr marL="342900" indent="-342900">
              <a:buAutoNum type="alphaLcParenR"/>
              <a:defRPr/>
            </a:pPr>
            <a:endParaRPr lang="en-GB" sz="2400">
              <a:latin typeface="Tahoma"/>
              <a:ea typeface="Tahoma"/>
              <a:cs typeface="Tahoma"/>
            </a:endParaRPr>
          </a:p>
        </p:txBody>
      </p:sp>
      <p:sp>
        <p:nvSpPr>
          <p:cNvPr id="4" name="Footer Placeholder 3"/>
          <p:cNvSpPr>
            <a:spLocks noGrp="1"/>
          </p:cNvSpPr>
          <p:nvPr>
            <p:ph type="ftr" sz="quarter" idx="11"/>
          </p:nvPr>
        </p:nvSpPr>
        <p:spPr bwMode="auto"/>
        <p:txBody>
          <a:bodyPr/>
          <a:lstStyle/>
          <a:p>
            <a:pPr>
              <a:defRPr/>
            </a:pPr>
            <a:r>
              <a:rPr lang="uk-UA"/>
              <a:t>Модуль</a:t>
            </a:r>
            <a:r>
              <a:rPr lang="en-US"/>
              <a:t> 1: </a:t>
            </a:r>
            <a:r>
              <a:rPr lang="uk-UA"/>
              <a:t>Основи Синтезу</a:t>
            </a:r>
            <a:endParaRPr lang="en-GB"/>
          </a:p>
        </p:txBody>
      </p:sp>
      <p:sp>
        <p:nvSpPr>
          <p:cNvPr id="5" name="Slide Number Placeholder 4"/>
          <p:cNvSpPr>
            <a:spLocks noGrp="1"/>
          </p:cNvSpPr>
          <p:nvPr>
            <p:ph type="sldNum" sz="quarter" idx="12"/>
          </p:nvPr>
        </p:nvSpPr>
        <p:spPr bwMode="auto"/>
        <p:txBody>
          <a:bodyPr/>
          <a:lstStyle/>
          <a:p>
            <a:pPr>
              <a:defRPr/>
            </a:pPr>
            <a:fld id="{607FDA0D-75C2-4509-B589-D4A45AB8915E}" type="slidenum">
              <a:rPr lang="en-GB"/>
              <a:t>33</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uk-UA"/>
              <a:t>Класна вправа </a:t>
            </a:r>
            <a:r>
              <a:rPr lang="en-US"/>
              <a:t>1.6</a:t>
            </a:r>
            <a:endParaRPr lang="en-GB"/>
          </a:p>
        </p:txBody>
      </p:sp>
      <p:sp>
        <p:nvSpPr>
          <p:cNvPr id="3" name="Content Placeholder 2"/>
          <p:cNvSpPr>
            <a:spLocks noGrp="1"/>
          </p:cNvSpPr>
          <p:nvPr>
            <p:ph idx="1"/>
          </p:nvPr>
        </p:nvSpPr>
        <p:spPr bwMode="auto"/>
        <p:txBody>
          <a:bodyPr/>
          <a:lstStyle/>
          <a:p>
            <a:pPr marL="0" indent="0">
              <a:buNone/>
              <a:defRPr/>
            </a:pPr>
            <a:r>
              <a:rPr lang="uk-UA" sz="2800">
                <a:ea typeface="Calibri"/>
                <a:cs typeface="Calibri"/>
              </a:rPr>
              <a:t>Як ми бачили</a:t>
            </a:r>
            <a:r>
              <a:rPr lang="en-GB" sz="2800">
                <a:ea typeface="Calibri"/>
                <a:cs typeface="Calibri"/>
              </a:rPr>
              <a:t>, </a:t>
            </a:r>
            <a:r>
              <a:rPr lang="uk-UA" sz="2800">
                <a:ea typeface="Calibri"/>
                <a:cs typeface="Calibri"/>
              </a:rPr>
              <a:t>на поверхні тора є два головні напрямки</a:t>
            </a:r>
            <a:r>
              <a:rPr lang="en-GB" sz="2800">
                <a:ea typeface="Calibri"/>
                <a:cs typeface="Calibri"/>
              </a:rPr>
              <a:t>: “</a:t>
            </a:r>
            <a:r>
              <a:rPr lang="uk-UA" sz="2800">
                <a:ea typeface="Calibri"/>
                <a:cs typeface="Calibri"/>
              </a:rPr>
              <a:t>тороїдний</a:t>
            </a:r>
            <a:r>
              <a:rPr lang="en-GB" sz="2800">
                <a:ea typeface="Calibri"/>
                <a:cs typeface="Calibri"/>
              </a:rPr>
              <a:t>” </a:t>
            </a:r>
            <a:r>
              <a:rPr lang="uk-UA" sz="2800">
                <a:ea typeface="Calibri"/>
                <a:cs typeface="Calibri"/>
              </a:rPr>
              <a:t>і</a:t>
            </a:r>
            <a:r>
              <a:rPr lang="en-GB" sz="2800">
                <a:ea typeface="Calibri"/>
                <a:cs typeface="Calibri"/>
              </a:rPr>
              <a:t> “</a:t>
            </a:r>
            <a:r>
              <a:rPr lang="uk-UA" sz="2800">
                <a:ea typeface="Calibri"/>
                <a:cs typeface="Calibri"/>
              </a:rPr>
              <a:t>полоїдний</a:t>
            </a:r>
            <a:r>
              <a:rPr lang="en-GB" sz="2800">
                <a:ea typeface="Calibri"/>
                <a:cs typeface="Calibri"/>
              </a:rPr>
              <a:t>”. </a:t>
            </a:r>
            <a:r>
              <a:rPr lang="uk-UA" sz="2800">
                <a:ea typeface="Calibri"/>
                <a:cs typeface="Calibri"/>
              </a:rPr>
              <a:t>Їх можна переплутати</a:t>
            </a:r>
            <a:r>
              <a:rPr lang="en-GB" sz="2800">
                <a:ea typeface="Calibri"/>
                <a:cs typeface="Calibri"/>
              </a:rPr>
              <a:t>, </a:t>
            </a:r>
            <a:r>
              <a:rPr lang="uk-UA" sz="2800">
                <a:ea typeface="Calibri"/>
                <a:cs typeface="Calibri"/>
              </a:rPr>
              <a:t>тому розглянемо це детальніше</a:t>
            </a:r>
            <a:r>
              <a:rPr lang="en-GB" sz="2800">
                <a:ea typeface="Calibri"/>
                <a:cs typeface="Calibri"/>
              </a:rPr>
              <a:t>. </a:t>
            </a:r>
            <a:endParaRPr/>
          </a:p>
          <a:p>
            <a:pPr marL="514350" indent="-514350">
              <a:buFont typeface="+mj-lt"/>
              <a:buAutoNum type="alphaLcParenR"/>
              <a:defRPr/>
            </a:pPr>
            <a:r>
              <a:rPr lang="uk-UA" sz="2800">
                <a:ea typeface="Calibri"/>
                <a:cs typeface="Calibri"/>
              </a:rPr>
              <a:t>Схематично нарисуйте два можливі перерізи тора</a:t>
            </a:r>
            <a:r>
              <a:rPr lang="en-GB" sz="2800">
                <a:ea typeface="Calibri"/>
                <a:cs typeface="Calibri"/>
              </a:rPr>
              <a:t>. </a:t>
            </a:r>
            <a:endParaRPr/>
          </a:p>
          <a:p>
            <a:pPr marL="514350" indent="-514350">
              <a:buFont typeface="+mj-lt"/>
              <a:buAutoNum type="alphaLcParenR"/>
              <a:defRPr/>
            </a:pPr>
            <a:endParaRPr lang="en-GB" sz="2800" b="1">
              <a:ea typeface="Calibri"/>
              <a:cs typeface="Calibri"/>
            </a:endParaRPr>
          </a:p>
          <a:p>
            <a:pPr marL="0" indent="0">
              <a:buNone/>
              <a:defRPr/>
            </a:pPr>
            <a:r>
              <a:rPr lang="uk-UA" sz="2800">
                <a:ea typeface="Calibri"/>
                <a:cs typeface="Calibri"/>
              </a:rPr>
              <a:t>б) Який переріз є полоїдним</a:t>
            </a:r>
            <a:r>
              <a:rPr lang="en-GB" sz="2800">
                <a:ea typeface="Calibri"/>
                <a:cs typeface="Calibri"/>
              </a:rPr>
              <a:t>? </a:t>
            </a:r>
            <a:r>
              <a:rPr lang="uk-UA" sz="2800">
                <a:ea typeface="Calibri"/>
                <a:cs typeface="Calibri"/>
              </a:rPr>
              <a:t>Який переріз є тороїдним</a:t>
            </a:r>
            <a:r>
              <a:rPr lang="en-GB" sz="2800">
                <a:ea typeface="Calibri"/>
                <a:cs typeface="Calibri"/>
              </a:rPr>
              <a:t>? </a:t>
            </a:r>
            <a:r>
              <a:rPr lang="uk-UA" sz="2800">
                <a:ea typeface="Calibri"/>
                <a:cs typeface="Calibri"/>
              </a:rPr>
              <a:t>Що Ви зазначили про тороїдний</a:t>
            </a:r>
            <a:r>
              <a:rPr lang="en-GB" sz="2800">
                <a:ea typeface="Calibri"/>
                <a:cs typeface="Calibri"/>
              </a:rPr>
              <a:t>/</a:t>
            </a:r>
            <a:r>
              <a:rPr lang="uk-UA" sz="2800">
                <a:ea typeface="Calibri"/>
                <a:cs typeface="Calibri"/>
              </a:rPr>
              <a:t>полоїдний напрямки та відповідні їм перерізи</a:t>
            </a:r>
            <a:r>
              <a:rPr lang="en-GB" sz="2800">
                <a:ea typeface="Calibri"/>
                <a:cs typeface="Calibri"/>
              </a:rPr>
              <a:t>? </a:t>
            </a:r>
            <a:endParaRPr lang="en-GB" sz="2800"/>
          </a:p>
          <a:p>
            <a:pPr>
              <a:defRPr/>
            </a:pPr>
            <a:endParaRPr lang="en-GB"/>
          </a:p>
        </p:txBody>
      </p:sp>
      <p:sp>
        <p:nvSpPr>
          <p:cNvPr id="4" name="Footer Placeholder 3"/>
          <p:cNvSpPr>
            <a:spLocks noGrp="1"/>
          </p:cNvSpPr>
          <p:nvPr>
            <p:ph type="ftr" sz="quarter" idx="11"/>
          </p:nvPr>
        </p:nvSpPr>
        <p:spPr bwMode="auto"/>
        <p:txBody>
          <a:bodyPr/>
          <a:lstStyle/>
          <a:p>
            <a:pPr>
              <a:defRPr/>
            </a:pPr>
            <a:r>
              <a:rPr lang="uk-UA"/>
              <a:t>Модуль</a:t>
            </a:r>
            <a:r>
              <a:rPr lang="en-US"/>
              <a:t> 1: </a:t>
            </a:r>
            <a:r>
              <a:rPr lang="uk-UA"/>
              <a:t>Основи Синтезу</a:t>
            </a:r>
            <a:endParaRPr lang="en-GB"/>
          </a:p>
        </p:txBody>
      </p:sp>
      <p:sp>
        <p:nvSpPr>
          <p:cNvPr id="5" name="Slide Number Placeholder 4"/>
          <p:cNvSpPr>
            <a:spLocks noGrp="1"/>
          </p:cNvSpPr>
          <p:nvPr>
            <p:ph type="sldNum" sz="quarter" idx="12"/>
          </p:nvPr>
        </p:nvSpPr>
        <p:spPr bwMode="auto"/>
        <p:txBody>
          <a:bodyPr/>
          <a:lstStyle/>
          <a:p>
            <a:pPr>
              <a:defRPr/>
            </a:pPr>
            <a:fld id="{607FDA0D-75C2-4509-B589-D4A45AB8915E}" type="slidenum">
              <a:rPr lang="en-GB"/>
              <a:t>34</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uk-UA"/>
              <a:t>Класна вправа </a:t>
            </a:r>
            <a:r>
              <a:rPr lang="en-US"/>
              <a:t>1.6 – </a:t>
            </a:r>
            <a:r>
              <a:rPr lang="uk-UA"/>
              <a:t>відповіді</a:t>
            </a:r>
            <a:endParaRPr lang="en-GB"/>
          </a:p>
        </p:txBody>
      </p:sp>
      <p:sp>
        <p:nvSpPr>
          <p:cNvPr id="4" name="Footer Placeholder 3"/>
          <p:cNvSpPr>
            <a:spLocks noGrp="1"/>
          </p:cNvSpPr>
          <p:nvPr>
            <p:ph type="ftr" sz="quarter" idx="11"/>
          </p:nvPr>
        </p:nvSpPr>
        <p:spPr bwMode="auto"/>
        <p:txBody>
          <a:bodyPr/>
          <a:lstStyle/>
          <a:p>
            <a:pPr>
              <a:defRPr/>
            </a:pPr>
            <a:r>
              <a:rPr lang="uk-UA"/>
              <a:t>Модуль </a:t>
            </a:r>
            <a:r>
              <a:rPr lang="en-US"/>
              <a:t>1: </a:t>
            </a:r>
            <a:r>
              <a:rPr lang="uk-UA"/>
              <a:t>Основи Синтезу</a:t>
            </a:r>
            <a:endParaRPr lang="en-GB"/>
          </a:p>
        </p:txBody>
      </p:sp>
      <p:sp>
        <p:nvSpPr>
          <p:cNvPr id="5" name="Slide Number Placeholder 4"/>
          <p:cNvSpPr>
            <a:spLocks noGrp="1"/>
          </p:cNvSpPr>
          <p:nvPr>
            <p:ph type="sldNum" sz="quarter" idx="12"/>
          </p:nvPr>
        </p:nvSpPr>
        <p:spPr bwMode="auto"/>
        <p:txBody>
          <a:bodyPr/>
          <a:lstStyle/>
          <a:p>
            <a:pPr>
              <a:defRPr/>
            </a:pPr>
            <a:fld id="{607FDA0D-75C2-4509-B589-D4A45AB8915E}" type="slidenum">
              <a:rPr lang="en-GB"/>
              <a:t>35</a:t>
            </a:fld>
            <a:endParaRPr lang="en-GB"/>
          </a:p>
        </p:txBody>
      </p:sp>
      <p:sp>
        <p:nvSpPr>
          <p:cNvPr id="10" name="Circle: Hollow 9"/>
          <p:cNvSpPr/>
          <p:nvPr/>
        </p:nvSpPr>
        <p:spPr bwMode="auto">
          <a:xfrm>
            <a:off x="7473321" y="1543637"/>
            <a:ext cx="3749799" cy="3637435"/>
          </a:xfrm>
          <a:prstGeom prst="donut">
            <a:avLst>
              <a:gd name="adj" fmla="val 25000"/>
            </a:avLst>
          </a:prstGeom>
          <a:solidFill>
            <a:srgbClr val="F36F2C"/>
          </a:solidFill>
          <a:ln>
            <a:solidFill>
              <a:srgbClr val="F36F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en-GB"/>
          </a:p>
        </p:txBody>
      </p:sp>
      <p:sp>
        <p:nvSpPr>
          <p:cNvPr id="11" name="TextBox 10"/>
          <p:cNvSpPr txBox="1"/>
          <p:nvPr/>
        </p:nvSpPr>
        <p:spPr bwMode="auto">
          <a:xfrm>
            <a:off x="1260476" y="5181071"/>
            <a:ext cx="4164964" cy="584775"/>
          </a:xfrm>
          <a:prstGeom prst="rect">
            <a:avLst/>
          </a:prstGeom>
          <a:noFill/>
        </p:spPr>
        <p:txBody>
          <a:bodyPr wrap="square" rtlCol="0">
            <a:spAutoFit/>
          </a:bodyPr>
          <a:lstStyle/>
          <a:p>
            <a:pPr algn="ctr">
              <a:defRPr/>
            </a:pPr>
            <a:r>
              <a:rPr lang="uk-UA" sz="3200">
                <a:solidFill>
                  <a:srgbClr val="F36F2C"/>
                </a:solidFill>
                <a:latin typeface="Tahoma"/>
                <a:ea typeface="Tahoma"/>
                <a:cs typeface="Tahoma"/>
              </a:rPr>
              <a:t>Полоїдний</a:t>
            </a:r>
            <a:r>
              <a:rPr lang="en-US" sz="3200">
                <a:solidFill>
                  <a:srgbClr val="F36F2C"/>
                </a:solidFill>
                <a:latin typeface="Tahoma"/>
                <a:ea typeface="Tahoma"/>
                <a:cs typeface="Tahoma"/>
              </a:rPr>
              <a:t> </a:t>
            </a:r>
            <a:r>
              <a:rPr lang="uk-UA" sz="3200">
                <a:solidFill>
                  <a:schemeClr val="bg1"/>
                </a:solidFill>
                <a:latin typeface="Tahoma"/>
                <a:ea typeface="Tahoma"/>
                <a:cs typeface="Tahoma"/>
              </a:rPr>
              <a:t>переріз</a:t>
            </a:r>
            <a:endParaRPr lang="en-GB" sz="3200">
              <a:solidFill>
                <a:schemeClr val="bg1"/>
              </a:solidFill>
              <a:latin typeface="Tahoma"/>
              <a:ea typeface="Tahoma"/>
              <a:cs typeface="Tahoma"/>
            </a:endParaRPr>
          </a:p>
        </p:txBody>
      </p:sp>
      <p:sp>
        <p:nvSpPr>
          <p:cNvPr id="12" name="TextBox 11"/>
          <p:cNvSpPr txBox="1"/>
          <p:nvPr/>
        </p:nvSpPr>
        <p:spPr bwMode="auto">
          <a:xfrm>
            <a:off x="7265738" y="5181072"/>
            <a:ext cx="4164964" cy="584775"/>
          </a:xfrm>
          <a:prstGeom prst="rect">
            <a:avLst/>
          </a:prstGeom>
          <a:noFill/>
        </p:spPr>
        <p:txBody>
          <a:bodyPr wrap="square" rtlCol="0">
            <a:spAutoFit/>
          </a:bodyPr>
          <a:lstStyle/>
          <a:p>
            <a:pPr algn="ctr">
              <a:defRPr/>
            </a:pPr>
            <a:r>
              <a:rPr lang="uk-UA" sz="3200">
                <a:solidFill>
                  <a:srgbClr val="F36F2C"/>
                </a:solidFill>
                <a:latin typeface="Tahoma"/>
                <a:ea typeface="Tahoma"/>
                <a:cs typeface="Tahoma"/>
              </a:rPr>
              <a:t>Тороїдний</a:t>
            </a:r>
            <a:r>
              <a:rPr lang="en-US" sz="3200">
                <a:solidFill>
                  <a:srgbClr val="F36F2C"/>
                </a:solidFill>
                <a:latin typeface="Tahoma"/>
                <a:ea typeface="Tahoma"/>
                <a:cs typeface="Tahoma"/>
              </a:rPr>
              <a:t> </a:t>
            </a:r>
            <a:r>
              <a:rPr lang="uk-UA" sz="3200">
                <a:solidFill>
                  <a:schemeClr val="bg1"/>
                </a:solidFill>
                <a:latin typeface="Tahoma"/>
                <a:ea typeface="Tahoma"/>
                <a:cs typeface="Tahoma"/>
              </a:rPr>
              <a:t>переріз</a:t>
            </a:r>
            <a:endParaRPr lang="en-GB" sz="3200">
              <a:solidFill>
                <a:schemeClr val="bg1"/>
              </a:solidFill>
              <a:latin typeface="Tahoma"/>
              <a:ea typeface="Tahoma"/>
              <a:cs typeface="Tahoma"/>
            </a:endParaRPr>
          </a:p>
        </p:txBody>
      </p:sp>
      <p:sp>
        <p:nvSpPr>
          <p:cNvPr id="15" name="Arc 14"/>
          <p:cNvSpPr/>
          <p:nvPr/>
        </p:nvSpPr>
        <p:spPr bwMode="auto">
          <a:xfrm flipH="1">
            <a:off x="2514307" y="3534226"/>
            <a:ext cx="1641453" cy="741680"/>
          </a:xfrm>
          <a:prstGeom prst="arc">
            <a:avLst>
              <a:gd name="adj1" fmla="val 16200000"/>
              <a:gd name="adj2" fmla="val 0"/>
            </a:avLst>
          </a:prstGeom>
          <a:noFill/>
          <a:ln w="38100">
            <a:solidFill>
              <a:srgbClr val="F36F2C"/>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GB"/>
          </a:p>
        </p:txBody>
      </p:sp>
      <p:sp>
        <p:nvSpPr>
          <p:cNvPr id="17" name="Arc 16"/>
          <p:cNvSpPr/>
          <p:nvPr/>
        </p:nvSpPr>
        <p:spPr bwMode="auto">
          <a:xfrm flipH="1">
            <a:off x="465336" y="2070254"/>
            <a:ext cx="5630664" cy="3862079"/>
          </a:xfrm>
          <a:prstGeom prst="arc">
            <a:avLst>
              <a:gd name="adj1" fmla="val 16031754"/>
              <a:gd name="adj2" fmla="val 0"/>
            </a:avLst>
          </a:prstGeom>
          <a:noFill/>
          <a:ln w="38100">
            <a:solidFill>
              <a:srgbClr val="F36F2C"/>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GB"/>
          </a:p>
        </p:txBody>
      </p:sp>
      <p:grpSp>
        <p:nvGrpSpPr>
          <p:cNvPr id="19" name="Group 18"/>
          <p:cNvGrpSpPr/>
          <p:nvPr/>
        </p:nvGrpSpPr>
        <p:grpSpPr bwMode="auto">
          <a:xfrm>
            <a:off x="438448" y="2070254"/>
            <a:ext cx="5788701" cy="3765851"/>
            <a:chOff x="438448" y="2070254"/>
            <a:chExt cx="5788701" cy="3765851"/>
          </a:xfrm>
        </p:grpSpPr>
        <p:grpSp>
          <p:nvGrpSpPr>
            <p:cNvPr id="7" name="Group 6"/>
            <p:cNvGrpSpPr/>
            <p:nvPr/>
          </p:nvGrpSpPr>
          <p:grpSpPr bwMode="auto">
            <a:xfrm>
              <a:off x="438448" y="2838473"/>
              <a:ext cx="5788701" cy="2133600"/>
              <a:chOff x="0" y="0"/>
              <a:chExt cx="1385153" cy="510639"/>
            </a:xfrm>
            <a:solidFill>
              <a:srgbClr val="F36F2C"/>
            </a:solidFill>
          </p:grpSpPr>
          <p:sp>
            <p:nvSpPr>
              <p:cNvPr id="8" name="Oval 7"/>
              <p:cNvSpPr/>
              <p:nvPr/>
            </p:nvSpPr>
            <p:spPr bwMode="auto">
              <a:xfrm>
                <a:off x="0" y="0"/>
                <a:ext cx="498764" cy="510639"/>
              </a:xfrm>
              <a:prstGeom prst="ellipse">
                <a:avLst/>
              </a:prstGeom>
              <a:grpFill/>
              <a:ln>
                <a:solidFill>
                  <a:srgbClr val="F36F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en-GB"/>
              </a:p>
            </p:txBody>
          </p:sp>
          <p:sp>
            <p:nvSpPr>
              <p:cNvPr id="9" name="Oval 8"/>
              <p:cNvSpPr/>
              <p:nvPr/>
            </p:nvSpPr>
            <p:spPr bwMode="auto">
              <a:xfrm>
                <a:off x="886678" y="0"/>
                <a:ext cx="498475" cy="510540"/>
              </a:xfrm>
              <a:prstGeom prst="ellipse">
                <a:avLst/>
              </a:prstGeom>
              <a:grpFill/>
              <a:ln>
                <a:solidFill>
                  <a:srgbClr val="F36F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en-GB"/>
              </a:p>
            </p:txBody>
          </p:sp>
        </p:grpSp>
        <p:sp>
          <p:nvSpPr>
            <p:cNvPr id="14" name="Arc 13"/>
            <p:cNvSpPr/>
            <p:nvPr/>
          </p:nvSpPr>
          <p:spPr bwMode="auto">
            <a:xfrm>
              <a:off x="2367280" y="3534226"/>
              <a:ext cx="1815368" cy="741680"/>
            </a:xfrm>
            <a:prstGeom prst="arc">
              <a:avLst>
                <a:gd name="adj1" fmla="val 16200000"/>
                <a:gd name="adj2" fmla="val 0"/>
              </a:avLst>
            </a:prstGeom>
            <a:noFill/>
            <a:ln w="38100">
              <a:solidFill>
                <a:srgbClr val="F36F2C"/>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GB"/>
            </a:p>
          </p:txBody>
        </p:sp>
        <p:sp>
          <p:nvSpPr>
            <p:cNvPr id="18" name="Arc 17"/>
            <p:cNvSpPr/>
            <p:nvPr/>
          </p:nvSpPr>
          <p:spPr bwMode="auto">
            <a:xfrm>
              <a:off x="569127" y="2070254"/>
              <a:ext cx="5630664" cy="3765851"/>
            </a:xfrm>
            <a:prstGeom prst="arc">
              <a:avLst>
                <a:gd name="adj1" fmla="val 16031754"/>
                <a:gd name="adj2" fmla="val 0"/>
              </a:avLst>
            </a:prstGeom>
            <a:noFill/>
            <a:ln w="38100">
              <a:solidFill>
                <a:srgbClr val="F36F2C"/>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GB"/>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uk-UA"/>
              <a:t>Магнітні котушки токамака</a:t>
            </a:r>
            <a:endParaRPr lang="en-GB"/>
          </a:p>
        </p:txBody>
      </p:sp>
      <p:sp>
        <p:nvSpPr>
          <p:cNvPr id="3" name="Content Placeholder 2"/>
          <p:cNvSpPr>
            <a:spLocks noGrp="1"/>
          </p:cNvSpPr>
          <p:nvPr>
            <p:ph idx="1"/>
          </p:nvPr>
        </p:nvSpPr>
        <p:spPr bwMode="auto"/>
        <p:txBody>
          <a:bodyPr/>
          <a:lstStyle/>
          <a:p>
            <a:pPr>
              <a:defRPr/>
            </a:pPr>
            <a:r>
              <a:rPr lang="uk-UA"/>
              <a:t>Три</a:t>
            </a:r>
            <a:r>
              <a:rPr lang="en-US"/>
              <a:t> </a:t>
            </a:r>
            <a:r>
              <a:rPr lang="uk-UA"/>
              <a:t>основні магнітні системи</a:t>
            </a:r>
            <a:r>
              <a:rPr lang="en-US"/>
              <a:t>:</a:t>
            </a:r>
            <a:endParaRPr/>
          </a:p>
          <a:p>
            <a:pPr>
              <a:defRPr/>
            </a:pPr>
            <a:endParaRPr lang="en-US">
              <a:ea typeface="Calibri"/>
              <a:cs typeface="Calibri"/>
            </a:endParaRPr>
          </a:p>
          <a:p>
            <a:pPr>
              <a:defRPr/>
            </a:pPr>
            <a:r>
              <a:rPr lang="uk-UA">
                <a:solidFill>
                  <a:srgbClr val="F36F2C"/>
                </a:solidFill>
                <a:ea typeface="Calibri"/>
                <a:cs typeface="Calibri"/>
              </a:rPr>
              <a:t>Котушки тороїдного поля</a:t>
            </a:r>
            <a:endParaRPr lang="en-GB">
              <a:solidFill>
                <a:srgbClr val="F36F2C"/>
              </a:solidFill>
              <a:ea typeface="Calibri"/>
              <a:cs typeface="Calibri"/>
            </a:endParaRPr>
          </a:p>
          <a:p>
            <a:pPr>
              <a:buFont typeface="Arial"/>
              <a:buChar char="•"/>
              <a:defRPr/>
            </a:pPr>
            <a:r>
              <a:rPr lang="uk-UA">
                <a:solidFill>
                  <a:srgbClr val="F36F2C"/>
                </a:solidFill>
                <a:ea typeface="Calibri"/>
                <a:cs typeface="Calibri"/>
              </a:rPr>
              <a:t>Центральна котушка</a:t>
            </a:r>
            <a:endParaRPr lang="en-GB">
              <a:solidFill>
                <a:srgbClr val="F36F2C"/>
              </a:solidFill>
            </a:endParaRPr>
          </a:p>
          <a:p>
            <a:pPr>
              <a:buFont typeface="Arial"/>
              <a:buChar char="•"/>
              <a:defRPr/>
            </a:pPr>
            <a:r>
              <a:rPr lang="uk-UA">
                <a:solidFill>
                  <a:srgbClr val="F36F2C"/>
                </a:solidFill>
                <a:ea typeface="Calibri"/>
                <a:cs typeface="Calibri"/>
              </a:rPr>
              <a:t>Котушки полоїдного поля</a:t>
            </a:r>
            <a:endParaRPr lang="en-GB">
              <a:solidFill>
                <a:srgbClr val="F36F2C"/>
              </a:solidFill>
              <a:ea typeface="Calibri"/>
              <a:cs typeface="Calibri"/>
            </a:endParaRPr>
          </a:p>
          <a:p>
            <a:pPr>
              <a:defRPr/>
            </a:pPr>
            <a:endParaRPr lang="en-GB"/>
          </a:p>
        </p:txBody>
      </p:sp>
      <p:sp>
        <p:nvSpPr>
          <p:cNvPr id="4" name="Footer Placeholder 3"/>
          <p:cNvSpPr>
            <a:spLocks noGrp="1"/>
          </p:cNvSpPr>
          <p:nvPr>
            <p:ph type="ftr" sz="quarter" idx="11"/>
          </p:nvPr>
        </p:nvSpPr>
        <p:spPr bwMode="auto"/>
        <p:txBody>
          <a:bodyPr/>
          <a:lstStyle/>
          <a:p>
            <a:pPr>
              <a:defRPr/>
            </a:pPr>
            <a:r>
              <a:rPr lang="uk-UA"/>
              <a:t>Модуль</a:t>
            </a:r>
            <a:r>
              <a:rPr lang="en-US"/>
              <a:t> 1: </a:t>
            </a:r>
            <a:r>
              <a:rPr lang="uk-UA"/>
              <a:t>Основи Синтезу</a:t>
            </a:r>
            <a:endParaRPr lang="en-GB"/>
          </a:p>
        </p:txBody>
      </p:sp>
      <p:sp>
        <p:nvSpPr>
          <p:cNvPr id="5" name="Slide Number Placeholder 4"/>
          <p:cNvSpPr>
            <a:spLocks noGrp="1"/>
          </p:cNvSpPr>
          <p:nvPr>
            <p:ph type="sldNum" sz="quarter" idx="12"/>
          </p:nvPr>
        </p:nvSpPr>
        <p:spPr bwMode="auto"/>
        <p:txBody>
          <a:bodyPr/>
          <a:lstStyle/>
          <a:p>
            <a:pPr>
              <a:defRPr/>
            </a:pPr>
            <a:fld id="{607FDA0D-75C2-4509-B589-D4A45AB8915E}" type="slidenum">
              <a:rPr lang="en-GB"/>
              <a:t>36</a:t>
            </a:fld>
            <a:endParaRPr lang="en-GB"/>
          </a:p>
        </p:txBody>
      </p:sp>
      <p:sp>
        <p:nvSpPr>
          <p:cNvPr id="7" name="TextBox 6"/>
          <p:cNvSpPr txBox="1"/>
          <p:nvPr/>
        </p:nvSpPr>
        <p:spPr bwMode="auto">
          <a:xfrm>
            <a:off x="7351893" y="6020840"/>
            <a:ext cx="4517642" cy="276999"/>
          </a:xfrm>
          <a:prstGeom prst="rect">
            <a:avLst/>
          </a:prstGeom>
          <a:noFill/>
        </p:spPr>
        <p:txBody>
          <a:bodyPr wrap="square">
            <a:spAutoFit/>
          </a:bodyPr>
          <a:lstStyle/>
          <a:p>
            <a:pPr>
              <a:defRPr/>
            </a:pPr>
            <a:r>
              <a:rPr lang="uk-UA" sz="1200">
                <a:solidFill>
                  <a:srgbClr val="F36F2C"/>
                </a:solidFill>
                <a:latin typeface="Tahoma"/>
                <a:ea typeface="Tahoma"/>
                <a:cs typeface="Tahoma"/>
              </a:rPr>
              <a:t>Джерело</a:t>
            </a:r>
            <a:r>
              <a:rPr lang="en-US" sz="1200">
                <a:solidFill>
                  <a:srgbClr val="F36F2C"/>
                </a:solidFill>
                <a:latin typeface="Tahoma"/>
                <a:ea typeface="Tahoma"/>
                <a:cs typeface="Tahoma"/>
              </a:rPr>
              <a:t>: S. Li et al. </a:t>
            </a:r>
            <a:r>
              <a:rPr lang="en-US" sz="1200" u="sng">
                <a:solidFill>
                  <a:srgbClr val="F36F2C"/>
                </a:solidFill>
                <a:latin typeface="Tahoma"/>
                <a:ea typeface="Tahoma"/>
                <a:cs typeface="Tahoma"/>
                <a:hlinkClick r:id="rId2" tooltip="https://tinyurl.com/4ybcpw65"/>
              </a:rPr>
              <a:t>https://tinyurl.com/4ybcpw65</a:t>
            </a:r>
            <a:r>
              <a:rPr lang="en-US" sz="1200">
                <a:solidFill>
                  <a:srgbClr val="F36F2C"/>
                </a:solidFill>
                <a:latin typeface="Tahoma"/>
                <a:ea typeface="Tahoma"/>
                <a:cs typeface="Tahoma"/>
              </a:rPr>
              <a:t> (CC BY 4.0)</a:t>
            </a:r>
            <a:endParaRPr lang="en-GB" sz="1200">
              <a:solidFill>
                <a:srgbClr val="F36F2C"/>
              </a:solidFill>
              <a:latin typeface="Tahoma"/>
              <a:ea typeface="Tahoma"/>
              <a:cs typeface="Tahoma"/>
            </a:endParaRPr>
          </a:p>
        </p:txBody>
      </p:sp>
      <p:pic>
        <p:nvPicPr>
          <p:cNvPr id="8" name="Afbeelding 5"/>
          <p:cNvPicPr>
            <a:picLocks noChangeAspect="1"/>
          </p:cNvPicPr>
          <p:nvPr/>
        </p:nvPicPr>
        <p:blipFill>
          <a:blip r:embed="rId3"/>
          <a:stretch/>
        </p:blipFill>
        <p:spPr bwMode="auto">
          <a:xfrm>
            <a:off x="7284675" y="2353235"/>
            <a:ext cx="4508110" cy="3294529"/>
          </a:xfrm>
          <a:prstGeom prst="rect">
            <a:avLst/>
          </a:prstGeom>
          <a:ln w="19050">
            <a:solidFill>
              <a:srgbClr val="F36F2C"/>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uk-UA"/>
              <a:t>Класна вправа </a:t>
            </a:r>
            <a:r>
              <a:rPr lang="en-GB"/>
              <a:t>1.7</a:t>
            </a:r>
            <a:endParaRPr/>
          </a:p>
        </p:txBody>
      </p:sp>
      <p:sp>
        <p:nvSpPr>
          <p:cNvPr id="3" name="Content Placeholder 2"/>
          <p:cNvSpPr>
            <a:spLocks noGrp="1"/>
          </p:cNvSpPr>
          <p:nvPr>
            <p:ph idx="1"/>
          </p:nvPr>
        </p:nvSpPr>
        <p:spPr bwMode="auto"/>
        <p:txBody>
          <a:bodyPr/>
          <a:lstStyle/>
          <a:p>
            <a:pPr marL="0" indent="0">
              <a:buNone/>
              <a:defRPr/>
            </a:pPr>
            <a:r>
              <a:rPr lang="uk-UA" sz="2800">
                <a:ea typeface="Calibri"/>
                <a:cs typeface="Calibri"/>
              </a:rPr>
              <a:t>Розглянемо стандартний токамак</a:t>
            </a:r>
            <a:r>
              <a:rPr lang="en-GB" sz="2800">
                <a:ea typeface="Calibri"/>
                <a:cs typeface="Calibri"/>
              </a:rPr>
              <a:t>, </a:t>
            </a:r>
            <a:r>
              <a:rPr lang="uk-UA" sz="2800">
                <a:ea typeface="Calibri"/>
                <a:cs typeface="Calibri"/>
              </a:rPr>
              <a:t>головне, його три основні магнітні системи</a:t>
            </a:r>
            <a:r>
              <a:rPr lang="en-GB" sz="2800">
                <a:ea typeface="Calibri"/>
                <a:cs typeface="Calibri"/>
              </a:rPr>
              <a:t>. </a:t>
            </a:r>
            <a:endParaRPr lang="nl-NL" sz="2800"/>
          </a:p>
          <a:p>
            <a:pPr marL="742950" indent="-742950">
              <a:buFont typeface="+mj-lt"/>
              <a:buAutoNum type="alphaLcParenR"/>
              <a:defRPr/>
            </a:pPr>
            <a:r>
              <a:rPr lang="uk-UA" sz="2800">
                <a:ea typeface="Calibri"/>
                <a:cs typeface="Calibri"/>
              </a:rPr>
              <a:t>Які магніти лежать у полоїдному </a:t>
            </a:r>
            <a:br>
              <a:rPr lang="uk-UA" sz="2800">
                <a:ea typeface="Calibri"/>
                <a:cs typeface="Calibri"/>
              </a:rPr>
            </a:br>
            <a:r>
              <a:rPr lang="uk-UA" sz="2800">
                <a:ea typeface="Calibri"/>
                <a:cs typeface="Calibri"/>
              </a:rPr>
              <a:t>перерізі? Як називають ці магніти</a:t>
            </a:r>
            <a:br>
              <a:rPr lang="uk-UA" sz="2800">
                <a:ea typeface="Calibri"/>
                <a:cs typeface="Calibri"/>
              </a:rPr>
            </a:br>
            <a:r>
              <a:rPr lang="uk-UA" sz="2800">
                <a:ea typeface="Calibri"/>
                <a:cs typeface="Calibri"/>
              </a:rPr>
              <a:t>та чи має сенс така назва</a:t>
            </a:r>
            <a:r>
              <a:rPr lang="en-GB" sz="2800">
                <a:ea typeface="Calibri"/>
                <a:cs typeface="Calibri"/>
              </a:rPr>
              <a:t>?</a:t>
            </a:r>
            <a:endParaRPr lang="en-GB" sz="2800">
              <a:cs typeface="Calibri"/>
            </a:endParaRPr>
          </a:p>
          <a:p>
            <a:pPr marL="0" indent="0">
              <a:buNone/>
              <a:defRPr/>
            </a:pPr>
            <a:r>
              <a:rPr lang="uk-UA" sz="2800">
                <a:ea typeface="Calibri"/>
                <a:cs typeface="Calibri"/>
              </a:rPr>
              <a:t>б)    Поясніть назви інших двох груп </a:t>
            </a:r>
            <a:br>
              <a:rPr lang="uk-UA" sz="2800">
                <a:ea typeface="Calibri"/>
                <a:cs typeface="Calibri"/>
              </a:rPr>
            </a:br>
            <a:r>
              <a:rPr lang="uk-UA" sz="2800">
                <a:ea typeface="Calibri"/>
                <a:cs typeface="Calibri"/>
              </a:rPr>
              <a:t>       магнітів</a:t>
            </a:r>
            <a:r>
              <a:rPr lang="en-GB" sz="2800">
                <a:ea typeface="Calibri"/>
                <a:cs typeface="Calibri"/>
              </a:rPr>
              <a:t>. </a:t>
            </a:r>
            <a:endParaRPr/>
          </a:p>
          <a:p>
            <a:pPr>
              <a:defRPr/>
            </a:pPr>
            <a:endParaRPr lang="en-GB"/>
          </a:p>
        </p:txBody>
      </p:sp>
      <p:sp>
        <p:nvSpPr>
          <p:cNvPr id="4" name="Footer Placeholder 3"/>
          <p:cNvSpPr>
            <a:spLocks noGrp="1"/>
          </p:cNvSpPr>
          <p:nvPr>
            <p:ph type="ftr" sz="quarter" idx="11"/>
          </p:nvPr>
        </p:nvSpPr>
        <p:spPr bwMode="auto"/>
        <p:txBody>
          <a:bodyPr/>
          <a:lstStyle/>
          <a:p>
            <a:pPr>
              <a:defRPr/>
            </a:pPr>
            <a:r>
              <a:rPr lang="uk-UA"/>
              <a:t>Модуль</a:t>
            </a:r>
            <a:r>
              <a:rPr lang="en-US"/>
              <a:t> 1: </a:t>
            </a:r>
            <a:r>
              <a:rPr lang="uk-UA"/>
              <a:t>Основи Синтезу</a:t>
            </a:r>
            <a:endParaRPr lang="en-GB"/>
          </a:p>
        </p:txBody>
      </p:sp>
      <p:sp>
        <p:nvSpPr>
          <p:cNvPr id="5" name="Slide Number Placeholder 4"/>
          <p:cNvSpPr>
            <a:spLocks noGrp="1"/>
          </p:cNvSpPr>
          <p:nvPr>
            <p:ph type="sldNum" sz="quarter" idx="12"/>
          </p:nvPr>
        </p:nvSpPr>
        <p:spPr bwMode="auto"/>
        <p:txBody>
          <a:bodyPr/>
          <a:lstStyle/>
          <a:p>
            <a:pPr>
              <a:defRPr/>
            </a:pPr>
            <a:fld id="{607FDA0D-75C2-4509-B589-D4A45AB8915E}" type="slidenum">
              <a:rPr lang="en-GB"/>
              <a:t>37</a:t>
            </a:fld>
            <a:endParaRPr lang="en-GB"/>
          </a:p>
        </p:txBody>
      </p:sp>
      <p:pic>
        <p:nvPicPr>
          <p:cNvPr id="6" name="Afbeelding 5"/>
          <p:cNvPicPr>
            <a:picLocks noChangeAspect="1"/>
          </p:cNvPicPr>
          <p:nvPr/>
        </p:nvPicPr>
        <p:blipFill>
          <a:blip r:embed="rId2"/>
          <a:stretch/>
        </p:blipFill>
        <p:spPr bwMode="auto">
          <a:xfrm>
            <a:off x="7284675" y="2353235"/>
            <a:ext cx="4508110" cy="3294529"/>
          </a:xfrm>
          <a:prstGeom prst="rect">
            <a:avLst/>
          </a:prstGeom>
          <a:ln w="19050">
            <a:solidFill>
              <a:srgbClr val="F36F2C"/>
            </a:solidFill>
          </a:ln>
        </p:spPr>
      </p:pic>
      <p:sp>
        <p:nvSpPr>
          <p:cNvPr id="8" name="TextBox 7"/>
          <p:cNvSpPr txBox="1"/>
          <p:nvPr/>
        </p:nvSpPr>
        <p:spPr bwMode="auto">
          <a:xfrm>
            <a:off x="7279908" y="6020840"/>
            <a:ext cx="4517643" cy="276999"/>
          </a:xfrm>
          <a:prstGeom prst="rect">
            <a:avLst/>
          </a:prstGeom>
          <a:noFill/>
        </p:spPr>
        <p:txBody>
          <a:bodyPr wrap="square">
            <a:spAutoFit/>
          </a:bodyPr>
          <a:lstStyle/>
          <a:p>
            <a:pPr>
              <a:defRPr/>
            </a:pPr>
            <a:r>
              <a:rPr lang="uk-UA" sz="1200">
                <a:solidFill>
                  <a:srgbClr val="F36F2C"/>
                </a:solidFill>
                <a:latin typeface="Tahoma"/>
                <a:ea typeface="Tahoma"/>
                <a:cs typeface="Tahoma"/>
              </a:rPr>
              <a:t>Джерело</a:t>
            </a:r>
            <a:r>
              <a:rPr lang="en-US" sz="1200">
                <a:solidFill>
                  <a:srgbClr val="F36F2C"/>
                </a:solidFill>
                <a:latin typeface="Tahoma"/>
                <a:ea typeface="Tahoma"/>
                <a:cs typeface="Tahoma"/>
              </a:rPr>
              <a:t>: S. Li et al. </a:t>
            </a:r>
            <a:r>
              <a:rPr lang="en-US" sz="1200" u="sng">
                <a:solidFill>
                  <a:srgbClr val="F36F2C"/>
                </a:solidFill>
                <a:latin typeface="Tahoma"/>
                <a:ea typeface="Tahoma"/>
                <a:cs typeface="Tahoma"/>
                <a:hlinkClick r:id="rId3" tooltip="https://tinyurl.com/4ybcpw65"/>
              </a:rPr>
              <a:t>https://tinyurl.com/4ybcpw65</a:t>
            </a:r>
            <a:r>
              <a:rPr lang="en-US" sz="1200">
                <a:solidFill>
                  <a:srgbClr val="F36F2C"/>
                </a:solidFill>
                <a:latin typeface="Tahoma"/>
                <a:ea typeface="Tahoma"/>
                <a:cs typeface="Tahoma"/>
              </a:rPr>
              <a:t> (CC BY 4.0)</a:t>
            </a:r>
            <a:endParaRPr lang="en-GB" sz="1200">
              <a:solidFill>
                <a:srgbClr val="F36F2C"/>
              </a:solidFill>
              <a:latin typeface="Tahoma"/>
              <a:ea typeface="Tahoma"/>
              <a:cs typeface="Tahom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uk-UA"/>
              <a:t>Класна вправа</a:t>
            </a:r>
            <a:r>
              <a:rPr lang="en-GB"/>
              <a:t> 1.7 – </a:t>
            </a:r>
            <a:r>
              <a:rPr lang="uk-UA"/>
              <a:t>відповіді</a:t>
            </a:r>
            <a:r>
              <a:rPr lang="en-GB"/>
              <a:t> </a:t>
            </a:r>
            <a:endParaRPr/>
          </a:p>
        </p:txBody>
      </p:sp>
      <p:sp>
        <p:nvSpPr>
          <p:cNvPr id="3" name="Content Placeholder 2"/>
          <p:cNvSpPr>
            <a:spLocks noGrp="1"/>
          </p:cNvSpPr>
          <p:nvPr>
            <p:ph idx="1"/>
          </p:nvPr>
        </p:nvSpPr>
        <p:spPr bwMode="auto"/>
        <p:txBody>
          <a:bodyPr/>
          <a:lstStyle/>
          <a:p>
            <a:pPr marL="514350" indent="-514350">
              <a:buAutoNum type="alphaLcPeriod"/>
              <a:defRPr/>
            </a:pPr>
            <a:r>
              <a:rPr lang="uk-UA" sz="2800">
                <a:solidFill>
                  <a:srgbClr val="F36F2C"/>
                </a:solidFill>
                <a:ea typeface="Calibri"/>
                <a:cs typeface="Calibri"/>
              </a:rPr>
              <a:t>Котушки</a:t>
            </a:r>
            <a:r>
              <a:rPr lang="en-GB" sz="2800">
                <a:solidFill>
                  <a:srgbClr val="F36F2C"/>
                </a:solidFill>
                <a:ea typeface="Calibri"/>
                <a:cs typeface="Calibri"/>
              </a:rPr>
              <a:t> </a:t>
            </a:r>
            <a:r>
              <a:rPr lang="uk-UA" sz="2800">
                <a:solidFill>
                  <a:srgbClr val="F36F2C"/>
                </a:solidFill>
                <a:ea typeface="Calibri"/>
                <a:cs typeface="Calibri"/>
              </a:rPr>
              <a:t>тороїдного поля</a:t>
            </a:r>
            <a:r>
              <a:rPr lang="en-GB" sz="2800">
                <a:solidFill>
                  <a:srgbClr val="F36F2C"/>
                </a:solidFill>
                <a:ea typeface="Calibri"/>
                <a:cs typeface="Calibri"/>
              </a:rPr>
              <a:t> </a:t>
            </a:r>
            <a:r>
              <a:rPr lang="en-GB" sz="2800">
                <a:ea typeface="Calibri"/>
                <a:cs typeface="Calibri"/>
              </a:rPr>
              <a:t>– </a:t>
            </a:r>
            <a:r>
              <a:rPr lang="uk-UA" sz="2800">
                <a:ea typeface="Calibri"/>
                <a:cs typeface="Calibri"/>
              </a:rPr>
              <a:t>лежать у полоїдному перерізі токамака</a:t>
            </a:r>
            <a:endParaRPr/>
          </a:p>
          <a:p>
            <a:pPr marL="0" indent="0">
              <a:buNone/>
              <a:defRPr/>
            </a:pPr>
            <a:endParaRPr lang="en-GB" sz="2800">
              <a:ea typeface="Calibri"/>
              <a:cs typeface="Calibri"/>
            </a:endParaRPr>
          </a:p>
          <a:p>
            <a:pPr marL="0" indent="0">
              <a:buNone/>
              <a:defRPr/>
            </a:pPr>
            <a:r>
              <a:rPr lang="uk-UA" sz="2800">
                <a:solidFill>
                  <a:srgbClr val="F36F2C"/>
                </a:solidFill>
                <a:ea typeface="Calibri"/>
                <a:cs typeface="Calibri"/>
              </a:rPr>
              <a:t>б.  Цетральна котушка</a:t>
            </a:r>
            <a:r>
              <a:rPr lang="en-GB" sz="2800">
                <a:solidFill>
                  <a:srgbClr val="F36F2C"/>
                </a:solidFill>
                <a:ea typeface="Calibri"/>
                <a:cs typeface="Calibri"/>
              </a:rPr>
              <a:t> </a:t>
            </a:r>
            <a:r>
              <a:rPr lang="en-GB" sz="2800">
                <a:ea typeface="Calibri"/>
                <a:cs typeface="Calibri"/>
              </a:rPr>
              <a:t>– </a:t>
            </a:r>
            <a:r>
              <a:rPr lang="uk-UA" sz="2800">
                <a:ea typeface="Calibri"/>
                <a:cs typeface="Calibri"/>
              </a:rPr>
              <a:t>лежить у дірці бублика</a:t>
            </a:r>
            <a:r>
              <a:rPr lang="en-GB" sz="2800">
                <a:ea typeface="Calibri"/>
                <a:cs typeface="Calibri"/>
              </a:rPr>
              <a:t>, </a:t>
            </a:r>
            <a:r>
              <a:rPr lang="uk-UA" sz="2800">
                <a:ea typeface="Calibri"/>
                <a:cs typeface="Calibri"/>
              </a:rPr>
              <a:t>тобто в </a:t>
            </a:r>
            <a:br>
              <a:rPr lang="uk-UA" sz="2800">
                <a:ea typeface="Calibri"/>
                <a:cs typeface="Calibri"/>
              </a:rPr>
            </a:br>
            <a:r>
              <a:rPr lang="uk-UA" sz="2800">
                <a:ea typeface="Calibri"/>
                <a:cs typeface="Calibri"/>
              </a:rPr>
              <a:t>     центрі</a:t>
            </a:r>
            <a:endParaRPr/>
          </a:p>
          <a:p>
            <a:pPr marL="0" indent="0">
              <a:buNone/>
              <a:defRPr/>
            </a:pPr>
            <a:r>
              <a:rPr lang="uk-UA" sz="2800">
                <a:solidFill>
                  <a:srgbClr val="F36F2C"/>
                </a:solidFill>
                <a:ea typeface="Calibri"/>
                <a:cs typeface="Calibri"/>
              </a:rPr>
              <a:t>     Котушки полоїдного поля</a:t>
            </a:r>
            <a:r>
              <a:rPr lang="en-GB" sz="2800">
                <a:solidFill>
                  <a:srgbClr val="F36F2C"/>
                </a:solidFill>
                <a:ea typeface="Calibri"/>
                <a:cs typeface="Calibri"/>
              </a:rPr>
              <a:t> </a:t>
            </a:r>
            <a:r>
              <a:rPr lang="en-GB" sz="2800">
                <a:ea typeface="Calibri"/>
                <a:cs typeface="Calibri"/>
              </a:rPr>
              <a:t>– </a:t>
            </a:r>
            <a:r>
              <a:rPr lang="uk-UA" sz="2800">
                <a:ea typeface="Calibri"/>
                <a:cs typeface="Calibri"/>
              </a:rPr>
              <a:t>лежать нагорі та внизу тора</a:t>
            </a:r>
            <a:endParaRPr lang="en-GB" sz="2800">
              <a:ea typeface="Calibri"/>
              <a:cs typeface="Calibri"/>
            </a:endParaRPr>
          </a:p>
          <a:p>
            <a:pPr marL="0" indent="0">
              <a:buNone/>
              <a:defRPr/>
            </a:pPr>
            <a:r>
              <a:rPr lang="en-GB" sz="2800">
                <a:ea typeface="Calibri"/>
                <a:cs typeface="Calibri"/>
              </a:rPr>
              <a:t>	</a:t>
            </a:r>
            <a:br>
              <a:rPr lang="en-GB" sz="2800">
                <a:ea typeface="Calibri"/>
                <a:cs typeface="Calibri"/>
              </a:rPr>
            </a:br>
            <a:endParaRPr lang="en-GB"/>
          </a:p>
        </p:txBody>
      </p:sp>
      <p:sp>
        <p:nvSpPr>
          <p:cNvPr id="4" name="Footer Placeholder 3"/>
          <p:cNvSpPr>
            <a:spLocks noGrp="1"/>
          </p:cNvSpPr>
          <p:nvPr>
            <p:ph type="ftr" sz="quarter" idx="11"/>
          </p:nvPr>
        </p:nvSpPr>
        <p:spPr bwMode="auto"/>
        <p:txBody>
          <a:bodyPr/>
          <a:lstStyle/>
          <a:p>
            <a:pPr>
              <a:defRPr/>
            </a:pPr>
            <a:r>
              <a:rPr lang="uk-UA"/>
              <a:t>Модуль</a:t>
            </a:r>
            <a:r>
              <a:rPr lang="en-US"/>
              <a:t> 1: </a:t>
            </a:r>
            <a:r>
              <a:rPr lang="uk-UA"/>
              <a:t>Основи Синтезу</a:t>
            </a:r>
            <a:endParaRPr lang="en-GB"/>
          </a:p>
        </p:txBody>
      </p:sp>
      <p:sp>
        <p:nvSpPr>
          <p:cNvPr id="5" name="Slide Number Placeholder 4"/>
          <p:cNvSpPr>
            <a:spLocks noGrp="1"/>
          </p:cNvSpPr>
          <p:nvPr>
            <p:ph type="sldNum" sz="quarter" idx="12"/>
          </p:nvPr>
        </p:nvSpPr>
        <p:spPr bwMode="auto"/>
        <p:txBody>
          <a:bodyPr/>
          <a:lstStyle/>
          <a:p>
            <a:pPr>
              <a:defRPr/>
            </a:pPr>
            <a:fld id="{607FDA0D-75C2-4509-B589-D4A45AB8915E}" type="slidenum">
              <a:rPr lang="en-GB"/>
              <a:t>38</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uk-UA"/>
              <a:t>Котушки тороїдного поля</a:t>
            </a:r>
            <a:endParaRPr lang="en-GB"/>
          </a:p>
        </p:txBody>
      </p:sp>
      <p:sp>
        <p:nvSpPr>
          <p:cNvPr id="3" name="Content Placeholder 2"/>
          <p:cNvSpPr>
            <a:spLocks noGrp="1"/>
          </p:cNvSpPr>
          <p:nvPr>
            <p:ph idx="1"/>
          </p:nvPr>
        </p:nvSpPr>
        <p:spPr bwMode="auto">
          <a:xfrm>
            <a:off x="838200" y="1707016"/>
            <a:ext cx="10515600" cy="4376737"/>
          </a:xfrm>
        </p:spPr>
        <p:txBody>
          <a:bodyPr/>
          <a:lstStyle/>
          <a:p>
            <a:pPr>
              <a:buFont typeface="Arial"/>
              <a:buChar char="•"/>
              <a:defRPr/>
            </a:pPr>
            <a:r>
              <a:rPr lang="uk-UA" sz="2800">
                <a:ea typeface="Calibri"/>
                <a:cs typeface="Calibri"/>
              </a:rPr>
              <a:t>Найсильніше поле в токамаці</a:t>
            </a:r>
            <a:endParaRPr lang="en-GB" sz="2800">
              <a:ea typeface="Calibri"/>
              <a:cs typeface="Calibri"/>
            </a:endParaRPr>
          </a:p>
          <a:p>
            <a:pPr>
              <a:buFont typeface="Arial"/>
              <a:buChar char="•"/>
              <a:defRPr/>
            </a:pPr>
            <a:r>
              <a:rPr lang="uk-UA" sz="2800">
                <a:ea typeface="Calibri"/>
                <a:cs typeface="Calibri"/>
              </a:rPr>
              <a:t>Мають форму літери </a:t>
            </a:r>
            <a:r>
              <a:rPr lang="en-GB" sz="2800">
                <a:ea typeface="Calibri"/>
                <a:cs typeface="Calibri"/>
              </a:rPr>
              <a:t>D</a:t>
            </a:r>
            <a:endParaRPr/>
          </a:p>
          <a:p>
            <a:pPr>
              <a:buFont typeface="Arial"/>
              <a:buChar char="•"/>
              <a:defRPr/>
            </a:pPr>
            <a:r>
              <a:rPr lang="uk-UA" sz="2800">
                <a:ea typeface="Calibri"/>
                <a:cs typeface="Calibri"/>
              </a:rPr>
              <a:t>Обгортають бублик</a:t>
            </a:r>
            <a:endParaRPr lang="en-GB" sz="2800">
              <a:ea typeface="Calibri"/>
              <a:cs typeface="Calibri"/>
            </a:endParaRPr>
          </a:p>
          <a:p>
            <a:pPr>
              <a:buFont typeface="Arial"/>
              <a:buChar char="•"/>
              <a:defRPr/>
            </a:pPr>
            <a:endParaRPr lang="en-GB">
              <a:ea typeface="Calibri"/>
              <a:cs typeface="Calibri"/>
            </a:endParaRPr>
          </a:p>
          <a:p>
            <a:pPr>
              <a:buFont typeface="Arial"/>
              <a:buChar char="•"/>
              <a:defRPr/>
            </a:pPr>
            <a:r>
              <a:rPr lang="uk-UA" sz="2800">
                <a:ea typeface="Calibri"/>
                <a:cs typeface="Calibri"/>
              </a:rPr>
              <a:t>Додаткові магнітні поля є необхідними</a:t>
            </a:r>
            <a:br>
              <a:rPr lang="uk-UA" sz="2800">
                <a:ea typeface="Calibri"/>
                <a:cs typeface="Calibri"/>
              </a:rPr>
            </a:br>
            <a:r>
              <a:rPr lang="uk-UA" sz="2800">
                <a:ea typeface="Calibri"/>
                <a:cs typeface="Calibri"/>
              </a:rPr>
              <a:t>для стійкого утримання</a:t>
            </a:r>
            <a:endParaRPr lang="nl-NL" sz="2800">
              <a:ea typeface="Calibri"/>
              <a:cs typeface="Calibri"/>
            </a:endParaRPr>
          </a:p>
        </p:txBody>
      </p:sp>
      <p:sp>
        <p:nvSpPr>
          <p:cNvPr id="4" name="Footer Placeholder 3"/>
          <p:cNvSpPr>
            <a:spLocks noGrp="1"/>
          </p:cNvSpPr>
          <p:nvPr>
            <p:ph type="ftr" sz="quarter" idx="11"/>
          </p:nvPr>
        </p:nvSpPr>
        <p:spPr bwMode="auto"/>
        <p:txBody>
          <a:bodyPr/>
          <a:lstStyle/>
          <a:p>
            <a:pPr>
              <a:defRPr/>
            </a:pPr>
            <a:r>
              <a:rPr lang="uk-UA"/>
              <a:t>Модуль</a:t>
            </a:r>
            <a:r>
              <a:rPr lang="en-US"/>
              <a:t> 1: </a:t>
            </a:r>
            <a:r>
              <a:rPr lang="uk-UA"/>
              <a:t>Основи Синтезу</a:t>
            </a:r>
            <a:endParaRPr lang="en-GB"/>
          </a:p>
        </p:txBody>
      </p:sp>
      <p:sp>
        <p:nvSpPr>
          <p:cNvPr id="5" name="Slide Number Placeholder 4"/>
          <p:cNvSpPr>
            <a:spLocks noGrp="1"/>
          </p:cNvSpPr>
          <p:nvPr>
            <p:ph type="sldNum" sz="quarter" idx="12"/>
          </p:nvPr>
        </p:nvSpPr>
        <p:spPr bwMode="auto"/>
        <p:txBody>
          <a:bodyPr/>
          <a:lstStyle/>
          <a:p>
            <a:pPr>
              <a:defRPr/>
            </a:pPr>
            <a:fld id="{607FDA0D-75C2-4509-B589-D4A45AB8915E}" type="slidenum">
              <a:rPr lang="en-GB"/>
              <a:t>39</a:t>
            </a:fld>
            <a:endParaRPr lang="en-GB"/>
          </a:p>
        </p:txBody>
      </p:sp>
      <p:pic>
        <p:nvPicPr>
          <p:cNvPr id="10" name="Picture 9"/>
          <p:cNvPicPr>
            <a:picLocks noChangeAspect="1"/>
          </p:cNvPicPr>
          <p:nvPr/>
        </p:nvPicPr>
        <p:blipFill>
          <a:blip r:embed="rId2"/>
          <a:srcRect l="19919" r="12060" b="9275"/>
          <a:stretch/>
        </p:blipFill>
        <p:spPr bwMode="auto">
          <a:xfrm>
            <a:off x="7660051" y="1690688"/>
            <a:ext cx="4196915" cy="4029554"/>
          </a:xfrm>
          <a:prstGeom prst="rect">
            <a:avLst/>
          </a:prstGeom>
          <a:ln w="19050">
            <a:solidFill>
              <a:srgbClr val="F36F2C"/>
            </a:solidFill>
          </a:ln>
        </p:spPr>
      </p:pic>
      <p:sp>
        <p:nvSpPr>
          <p:cNvPr id="7" name="TextBox 6"/>
          <p:cNvSpPr txBox="1"/>
          <p:nvPr/>
        </p:nvSpPr>
        <p:spPr bwMode="auto">
          <a:xfrm>
            <a:off x="7613569" y="6067425"/>
            <a:ext cx="4243397" cy="276999"/>
          </a:xfrm>
          <a:prstGeom prst="rect">
            <a:avLst/>
          </a:prstGeom>
          <a:noFill/>
        </p:spPr>
        <p:txBody>
          <a:bodyPr wrap="square">
            <a:spAutoFit/>
          </a:bodyPr>
          <a:lstStyle/>
          <a:p>
            <a:pPr>
              <a:defRPr/>
            </a:pPr>
            <a:r>
              <a:rPr lang="uk-UA" sz="1200">
                <a:solidFill>
                  <a:srgbClr val="F36F2C"/>
                </a:solidFill>
                <a:latin typeface="Tahoma"/>
                <a:ea typeface="Tahoma"/>
                <a:cs typeface="Tahoma"/>
              </a:rPr>
              <a:t>Джерело</a:t>
            </a:r>
            <a:r>
              <a:rPr lang="en-US" sz="1200">
                <a:solidFill>
                  <a:srgbClr val="F36F2C"/>
                </a:solidFill>
                <a:latin typeface="Tahoma"/>
                <a:ea typeface="Tahoma"/>
                <a:cs typeface="Tahoma"/>
              </a:rPr>
              <a:t>: ITER</a:t>
            </a:r>
            <a:endParaRPr lang="en-GB" sz="1200">
              <a:solidFill>
                <a:srgbClr val="F36F2C"/>
              </a:solidFill>
              <a:latin typeface="Tahoma"/>
              <a:ea typeface="Tahoma"/>
              <a:cs typeface="Tahom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 name="Title 5"/>
          <p:cNvSpPr>
            <a:spLocks noGrp="1"/>
          </p:cNvSpPr>
          <p:nvPr>
            <p:ph type="title"/>
          </p:nvPr>
        </p:nvSpPr>
        <p:spPr bwMode="auto"/>
        <p:txBody>
          <a:bodyPr/>
          <a:lstStyle/>
          <a:p>
            <a:pPr>
              <a:defRPr/>
            </a:pPr>
            <a:r>
              <a:rPr lang="uk-UA"/>
              <a:t>Класна вправа </a:t>
            </a:r>
            <a:r>
              <a:rPr lang="en-GB"/>
              <a:t>1.1  - </a:t>
            </a:r>
            <a:r>
              <a:rPr lang="uk-UA"/>
              <a:t>відповіді</a:t>
            </a:r>
            <a:r>
              <a:rPr lang="en-GB"/>
              <a:t> </a:t>
            </a:r>
            <a:endParaRPr/>
          </a:p>
        </p:txBody>
      </p:sp>
      <p:sp>
        <p:nvSpPr>
          <p:cNvPr id="7" name="Content Placeholder 6"/>
          <p:cNvSpPr>
            <a:spLocks noGrp="1"/>
          </p:cNvSpPr>
          <p:nvPr>
            <p:ph idx="1"/>
          </p:nvPr>
        </p:nvSpPr>
        <p:spPr bwMode="auto"/>
        <p:txBody>
          <a:bodyPr/>
          <a:lstStyle/>
          <a:p>
            <a:pPr>
              <a:defRPr/>
            </a:pPr>
            <a:r>
              <a:rPr lang="uk-UA"/>
              <a:t>Обговоріть</a:t>
            </a:r>
            <a:r>
              <a:rPr lang="en-US"/>
              <a:t>!</a:t>
            </a:r>
            <a:endParaRPr lang="en-GB"/>
          </a:p>
        </p:txBody>
      </p:sp>
      <p:sp>
        <p:nvSpPr>
          <p:cNvPr id="4" name="Footer Placeholder 3"/>
          <p:cNvSpPr>
            <a:spLocks noGrp="1"/>
          </p:cNvSpPr>
          <p:nvPr>
            <p:ph type="ftr" sz="quarter" idx="11"/>
          </p:nvPr>
        </p:nvSpPr>
        <p:spPr bwMode="auto">
          <a:xfrm>
            <a:off x="838200" y="6311900"/>
            <a:ext cx="6048375" cy="365125"/>
          </a:xfrm>
        </p:spPr>
        <p:txBody>
          <a:bodyPr/>
          <a:lstStyle/>
          <a:p>
            <a:pPr>
              <a:defRPr/>
            </a:pPr>
            <a:r>
              <a:rPr lang="uk-UA"/>
              <a:t>Модуль 1</a:t>
            </a:r>
            <a:r>
              <a:rPr lang="en-US"/>
              <a:t>: </a:t>
            </a:r>
            <a:r>
              <a:rPr lang="uk-UA"/>
              <a:t>Основи Синтезу</a:t>
            </a:r>
            <a:endParaRPr lang="en-GB"/>
          </a:p>
        </p:txBody>
      </p:sp>
      <p:sp>
        <p:nvSpPr>
          <p:cNvPr id="8" name="Slide Number Placeholder 7"/>
          <p:cNvSpPr>
            <a:spLocks noGrp="1"/>
          </p:cNvSpPr>
          <p:nvPr>
            <p:ph type="sldNum" sz="quarter" idx="12"/>
          </p:nvPr>
        </p:nvSpPr>
        <p:spPr bwMode="auto"/>
        <p:txBody>
          <a:bodyPr/>
          <a:lstStyle/>
          <a:p>
            <a:pPr>
              <a:defRPr/>
            </a:pPr>
            <a:fld id="{607FDA0D-75C2-4509-B589-D4A45AB8915E}" type="slidenum">
              <a:rPr lang="en-GB"/>
              <a:t>4</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uk-UA"/>
              <a:t>Центральна котушка</a:t>
            </a:r>
            <a:endParaRPr lang="en-GB"/>
          </a:p>
        </p:txBody>
      </p:sp>
      <p:sp>
        <p:nvSpPr>
          <p:cNvPr id="3" name="Content Placeholder 2"/>
          <p:cNvSpPr>
            <a:spLocks noGrp="1"/>
          </p:cNvSpPr>
          <p:nvPr>
            <p:ph idx="1"/>
          </p:nvPr>
        </p:nvSpPr>
        <p:spPr bwMode="auto"/>
        <p:txBody>
          <a:bodyPr/>
          <a:lstStyle/>
          <a:p>
            <a:pPr>
              <a:defRPr/>
            </a:pPr>
            <a:r>
              <a:rPr lang="uk-UA" sz="2800"/>
              <a:t>Зібраний набір котушок, розташований у дірці бублика</a:t>
            </a:r>
            <a:endParaRPr lang="en-US"/>
          </a:p>
          <a:p>
            <a:pPr>
              <a:defRPr/>
            </a:pPr>
            <a:r>
              <a:rPr lang="uk-UA" sz="2800"/>
              <a:t>Її поле використовують непрямо</a:t>
            </a:r>
            <a:r>
              <a:rPr lang="en-US" sz="2800"/>
              <a:t>: </a:t>
            </a:r>
            <a:br>
              <a:rPr lang="en-US" sz="2800"/>
            </a:br>
            <a:r>
              <a:rPr lang="uk-UA" sz="2800">
                <a:solidFill>
                  <a:srgbClr val="F36F2C"/>
                </a:solidFill>
              </a:rPr>
              <a:t>її магнітна індукція</a:t>
            </a:r>
            <a:r>
              <a:rPr lang="en-US" sz="2800">
                <a:solidFill>
                  <a:srgbClr val="F36F2C"/>
                </a:solidFill>
              </a:rPr>
              <a:t> </a:t>
            </a:r>
            <a:r>
              <a:rPr lang="uk-UA" sz="2800"/>
              <a:t>створює</a:t>
            </a:r>
            <a:r>
              <a:rPr lang="en-US" sz="2800"/>
              <a:t> </a:t>
            </a:r>
            <a:r>
              <a:rPr lang="uk-UA" sz="2800">
                <a:solidFill>
                  <a:srgbClr val="F36F2C"/>
                </a:solidFill>
              </a:rPr>
              <a:t>електричний струм</a:t>
            </a:r>
            <a:r>
              <a:rPr lang="en-US" sz="2800"/>
              <a:t> </a:t>
            </a:r>
            <a:r>
              <a:rPr lang="uk-UA" sz="2800"/>
              <a:t>в</a:t>
            </a:r>
            <a:r>
              <a:rPr lang="en-US" sz="2800"/>
              <a:t> </a:t>
            </a:r>
            <a:r>
              <a:rPr lang="uk-UA" sz="2800"/>
              <a:t>плазмі</a:t>
            </a:r>
            <a:endParaRPr lang="en-US" sz="2800"/>
          </a:p>
          <a:p>
            <a:pPr>
              <a:defRPr/>
            </a:pPr>
            <a:endParaRPr lang="en-US" sz="2800"/>
          </a:p>
          <a:p>
            <a:pPr>
              <a:defRPr/>
            </a:pPr>
            <a:r>
              <a:rPr lang="uk-UA" sz="2800"/>
              <a:t>Цей струм створює </a:t>
            </a:r>
            <a:r>
              <a:rPr lang="uk-UA" sz="2800">
                <a:solidFill>
                  <a:srgbClr val="F36F2C"/>
                </a:solidFill>
              </a:rPr>
              <a:t>полоїдне магнітне поле</a:t>
            </a:r>
            <a:endParaRPr lang="en-US" sz="2800">
              <a:solidFill>
                <a:srgbClr val="F36F2C"/>
              </a:solidFill>
            </a:endParaRPr>
          </a:p>
          <a:p>
            <a:pPr>
              <a:defRPr/>
            </a:pPr>
            <a:endParaRPr lang="en-US" sz="2800">
              <a:solidFill>
                <a:srgbClr val="F36F2C"/>
              </a:solidFill>
            </a:endParaRPr>
          </a:p>
          <a:p>
            <a:pPr>
              <a:defRPr/>
            </a:pPr>
            <a:r>
              <a:rPr lang="uk-UA" sz="2800">
                <a:solidFill>
                  <a:schemeClr val="bg1"/>
                </a:solidFill>
              </a:rPr>
              <a:t>Тороїдне</a:t>
            </a:r>
            <a:r>
              <a:rPr lang="en-US" sz="2800">
                <a:solidFill>
                  <a:schemeClr val="bg1"/>
                </a:solidFill>
              </a:rPr>
              <a:t> + </a:t>
            </a:r>
            <a:r>
              <a:rPr lang="uk-UA" sz="2800">
                <a:solidFill>
                  <a:schemeClr val="bg1"/>
                </a:solidFill>
              </a:rPr>
              <a:t>полоїдне</a:t>
            </a:r>
            <a:r>
              <a:rPr lang="en-US" sz="2800">
                <a:solidFill>
                  <a:schemeClr val="bg1"/>
                </a:solidFill>
              </a:rPr>
              <a:t> </a:t>
            </a:r>
            <a:r>
              <a:rPr lang="uk-UA" sz="2800">
                <a:solidFill>
                  <a:schemeClr val="bg1"/>
                </a:solidFill>
              </a:rPr>
              <a:t>поля</a:t>
            </a:r>
            <a:r>
              <a:rPr lang="en-US" sz="2800">
                <a:solidFill>
                  <a:schemeClr val="bg1"/>
                </a:solidFill>
              </a:rPr>
              <a:t> → </a:t>
            </a:r>
            <a:r>
              <a:rPr lang="uk-UA" sz="2800">
                <a:solidFill>
                  <a:srgbClr val="F36F2C"/>
                </a:solidFill>
              </a:rPr>
              <a:t>гвинтове</a:t>
            </a:r>
            <a:r>
              <a:rPr lang="en-US" sz="2800">
                <a:solidFill>
                  <a:srgbClr val="F36F2C"/>
                </a:solidFill>
              </a:rPr>
              <a:t> </a:t>
            </a:r>
            <a:r>
              <a:rPr lang="uk-UA" sz="2800">
                <a:solidFill>
                  <a:srgbClr val="F36F2C"/>
                </a:solidFill>
              </a:rPr>
              <a:t>магнітне поле</a:t>
            </a:r>
            <a:endParaRPr lang="en-US" sz="2800">
              <a:solidFill>
                <a:srgbClr val="F36F2C"/>
              </a:solidFill>
            </a:endParaRPr>
          </a:p>
          <a:p>
            <a:pPr>
              <a:defRPr/>
            </a:pPr>
            <a:r>
              <a:rPr lang="uk-UA" sz="2800">
                <a:solidFill>
                  <a:schemeClr val="bg1"/>
                </a:solidFill>
              </a:rPr>
              <a:t>Гвинтове поле є необхідним для стійкого утримання</a:t>
            </a:r>
            <a:endParaRPr lang="en-GB" sz="2800">
              <a:solidFill>
                <a:schemeClr val="bg1"/>
              </a:solidFill>
            </a:endParaRPr>
          </a:p>
        </p:txBody>
      </p:sp>
      <p:sp>
        <p:nvSpPr>
          <p:cNvPr id="4" name="Footer Placeholder 3"/>
          <p:cNvSpPr>
            <a:spLocks noGrp="1"/>
          </p:cNvSpPr>
          <p:nvPr>
            <p:ph type="ftr" sz="quarter" idx="11"/>
          </p:nvPr>
        </p:nvSpPr>
        <p:spPr bwMode="auto"/>
        <p:txBody>
          <a:bodyPr/>
          <a:lstStyle/>
          <a:p>
            <a:pPr>
              <a:defRPr/>
            </a:pPr>
            <a:r>
              <a:rPr lang="uk-UA"/>
              <a:t>Модуль</a:t>
            </a:r>
            <a:r>
              <a:rPr lang="en-US"/>
              <a:t> 1: </a:t>
            </a:r>
            <a:r>
              <a:rPr lang="uk-UA"/>
              <a:t>Основи Синтезу</a:t>
            </a:r>
            <a:endParaRPr lang="en-GB"/>
          </a:p>
        </p:txBody>
      </p:sp>
      <p:sp>
        <p:nvSpPr>
          <p:cNvPr id="5" name="Slide Number Placeholder 4"/>
          <p:cNvSpPr>
            <a:spLocks noGrp="1"/>
          </p:cNvSpPr>
          <p:nvPr>
            <p:ph type="sldNum" sz="quarter" idx="12"/>
          </p:nvPr>
        </p:nvSpPr>
        <p:spPr bwMode="auto"/>
        <p:txBody>
          <a:bodyPr/>
          <a:lstStyle/>
          <a:p>
            <a:pPr>
              <a:defRPr/>
            </a:pPr>
            <a:fld id="{607FDA0D-75C2-4509-B589-D4A45AB8915E}" type="slidenum">
              <a:rPr lang="en-GB"/>
              <a:t>40</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M</a:t>
            </a:r>
            <a:r>
              <a:rPr lang="uk-UA"/>
              <a:t>агнітні властивості</a:t>
            </a:r>
            <a:endParaRPr lang="en-GB"/>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bwMode="auto">
              <a:xfrm>
                <a:off x="648070" y="1731509"/>
                <a:ext cx="11022314" cy="4376737"/>
              </a:xfrm>
            </p:spPr>
            <p:txBody>
              <a:bodyPr/>
              <a:lstStyle/>
              <a:p>
                <a:pPr>
                  <a:defRPr/>
                </a:pPr>
                <a:r>
                  <a:rPr lang="uk-UA" sz="3200">
                    <a:solidFill>
                      <a:srgbClr val="F36F2C"/>
                    </a:solidFill>
                    <a:cs typeface="Calibri"/>
                  </a:rPr>
                  <a:t>Напруженість магнітного поля</a:t>
                </a:r>
                <a:r>
                  <a:rPr lang="en-GB" sz="3200">
                    <a:solidFill>
                      <a:srgbClr val="F36F2C"/>
                    </a:solidFill>
                    <a:cs typeface="Calibri"/>
                  </a:rPr>
                  <a:t> </a:t>
                </a:r>
                <mc:AlternateContent>
                  <mc:Choice Requires="a14">
                    <a14:m>
                      <m:oMath xmlns:m="http://schemas.openxmlformats.org/officeDocument/2006/math">
                        <m:r>
                          <a:rPr lang="en-GB" sz="3200" i="1">
                            <a:solidFill>
                              <a:srgbClr val="F36F2C"/>
                            </a:solidFill>
                            <a:latin typeface="Cambria Math"/>
                            <a:cs typeface="Calibri"/>
                          </a:rPr>
                          <m:t>𝐵</m:t>
                        </m:r>
                      </m:oMath>
                    </a14:m>
                  </mc:Choice>
                  <mc:Fallback xmlns:m="http://schemas.openxmlformats.org/officeDocument/2006/math" xmlns:w="http://schemas.openxmlformats.org/wordprocessingml/2006/main" xmlns=""/>
                </mc:AlternateContent>
                <a:endParaRPr lang="en-GB" sz="2400">
                  <a:solidFill>
                    <a:srgbClr val="F36F2C"/>
                  </a:solidFill>
                  <a:ea typeface="Calibri"/>
                  <a:cs typeface="Calibri"/>
                </a:endParaRPr>
              </a:p>
              <a:p>
                <a:pPr lvl="1" indent="-285750">
                  <a:defRPr/>
                </a:pPr>
                <a:r>
                  <a:rPr lang="uk-UA">
                    <a:ea typeface="Calibri"/>
                    <a:cs typeface="Calibri"/>
                  </a:rPr>
                  <a:t>Що густіші силові лінії магнітного поля, то більше значення</a:t>
                </a:r>
                <a:r>
                  <a:rPr lang="en-GB">
                    <a:ea typeface="Calibri"/>
                    <a:cs typeface="Calibri"/>
                  </a:rPr>
                  <a:t> B</a:t>
                </a:r>
                <a:br>
                  <a:rPr lang="en-GB">
                    <a:ea typeface="Calibri"/>
                    <a:cs typeface="Calibri"/>
                  </a:rPr>
                </a:br>
                <a:endParaRPr lang="en-GB">
                  <a:ea typeface="Calibri"/>
                  <a:cs typeface="Calibri"/>
                </a:endParaRPr>
              </a:p>
              <a:p>
                <a:pPr lvl="1" indent="-285750">
                  <a:defRPr/>
                </a:pPr>
                <a:endParaRPr lang="en-GB">
                  <a:cs typeface="Calibri"/>
                </a:endParaRPr>
              </a:p>
              <a:p>
                <a:pPr>
                  <a:defRPr/>
                </a:pPr>
                <a:r>
                  <a:rPr lang="uk-UA" sz="3200">
                    <a:solidFill>
                      <a:srgbClr val="F36F2C"/>
                    </a:solidFill>
                    <a:cs typeface="Calibri"/>
                  </a:rPr>
                  <a:t>Магнітний потік</a:t>
                </a:r>
                <a:r>
                  <a:rPr lang="en-GB" sz="3200">
                    <a:solidFill>
                      <a:srgbClr val="F36F2C"/>
                    </a:solidFill>
                    <a:cs typeface="Calibri"/>
                  </a:rPr>
                  <a:t> </a:t>
                </a:r>
                <mc:AlternateContent>
                  <mc:Choice Requires="a14">
                    <a14:m>
                      <m:oMath xmlns:m="http://schemas.openxmlformats.org/officeDocument/2006/math">
                        <m:r>
                          <m:rPr>
                            <m:sty m:val="p"/>
                          </m:rPr>
                          <a:rPr lang="el-GR" sz="3200" i="1">
                            <a:solidFill>
                              <a:srgbClr val="F36F2C"/>
                            </a:solidFill>
                            <a:latin typeface="Cambria Math"/>
                            <a:ea typeface="Cambria Math"/>
                            <a:cs typeface="Calibri"/>
                          </a:rPr>
                          <m:t>Φ</m:t>
                        </m:r>
                      </m:oMath>
                    </a14:m>
                  </mc:Choice>
                  <mc:Fallback xmlns:m="http://schemas.openxmlformats.org/officeDocument/2006/math" xmlns:w="http://schemas.openxmlformats.org/wordprocessingml/2006/main" xmlns=""/>
                </mc:AlternateContent>
                <a:endParaRPr lang="en-GB" sz="3200">
                  <a:solidFill>
                    <a:srgbClr val="F36F2C"/>
                  </a:solidFill>
                  <a:cs typeface="Calibri"/>
                </a:endParaRPr>
              </a:p>
              <a:p>
                <a:pPr lvl="1" indent="-285750">
                  <a:defRPr/>
                </a:pPr>
                <a:r>
                  <a:rPr lang="en-GB">
                    <a:cs typeface="Calibri"/>
                  </a:rPr>
                  <a:t>‘</a:t>
                </a:r>
                <a:r>
                  <a:rPr lang="uk-UA">
                    <a:cs typeface="Calibri"/>
                  </a:rPr>
                  <a:t>Фі</a:t>
                </a:r>
                <a:r>
                  <a:rPr lang="en-GB">
                    <a:cs typeface="Calibri"/>
                  </a:rPr>
                  <a:t>’ </a:t>
                </a:r>
                <a:endParaRPr/>
              </a:p>
              <a:p>
                <a:pPr lvl="1" indent="-285750">
                  <a:defRPr/>
                </a:pPr>
                <a:r>
                  <a:rPr lang="uk-UA">
                    <a:cs typeface="Calibri"/>
                  </a:rPr>
                  <a:t>Число силових ліній, що перетинають поверхню</a:t>
                </a:r>
                <a:endParaRPr lang="en-GB">
                  <a:cs typeface="Calibri"/>
                </a:endParaRPr>
              </a:p>
              <a:p>
                <a:pPr lvl="1" indent="-285750">
                  <a:defRPr/>
                </a:pPr>
                <a:r>
                  <a:rPr lang="uk-UA">
                    <a:cs typeface="Calibri"/>
                  </a:rPr>
                  <a:t>Силові лінії є перпендикулярними до поверхні</a:t>
                </a:r>
                <a:endParaRPr lang="en-GB">
                  <a:cs typeface="Calibri"/>
                </a:endParaRPr>
              </a:p>
              <a:p>
                <a:pPr marL="400050" lvl="1" indent="0">
                  <a:buNone/>
                  <a:defRPr/>
                </a:pPr>
                <a:endParaRPr lang="en-GB" sz="2400">
                  <a:cs typeface="Calibri"/>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bwMode="auto">
              <a:xfrm>
                <a:off x="648070" y="1731509"/>
                <a:ext cx="11022314" cy="4376737"/>
              </a:xfrm>
              <a:blipFill>
                <a:blip r:embed="rId2"/>
                <a:stretch>
                  <a:fillRect l="-1272" t="-3064" r="-885"/>
                </a:stretch>
              </a:blipFill>
            </p:spPr>
            <p:txBody>
              <a:bodyPr/>
              <a:lstStyle/>
              <a:p>
                <a:r>
                  <a:rPr lang="en-GB">
                    <a:noFill/>
                  </a:rPr>
                  <a:t> </a:t>
                </a:r>
              </a:p>
            </p:txBody>
          </p:sp>
        </mc:Fallback>
      </mc:AlternateContent>
      <p:sp>
        <p:nvSpPr>
          <p:cNvPr id="4" name="Footer Placeholder 3"/>
          <p:cNvSpPr>
            <a:spLocks noGrp="1"/>
          </p:cNvSpPr>
          <p:nvPr>
            <p:ph type="ftr" sz="quarter" idx="11"/>
          </p:nvPr>
        </p:nvSpPr>
        <p:spPr bwMode="auto"/>
        <p:txBody>
          <a:bodyPr/>
          <a:lstStyle/>
          <a:p>
            <a:pPr>
              <a:defRPr/>
            </a:pPr>
            <a:r>
              <a:rPr lang="uk-UA"/>
              <a:t>Модуль</a:t>
            </a:r>
            <a:r>
              <a:rPr lang="en-US"/>
              <a:t> 1: </a:t>
            </a:r>
            <a:r>
              <a:rPr lang="uk-UA"/>
              <a:t>Основи Синтезу</a:t>
            </a:r>
            <a:endParaRPr lang="en-GB"/>
          </a:p>
        </p:txBody>
      </p:sp>
      <p:sp>
        <p:nvSpPr>
          <p:cNvPr id="5" name="Slide Number Placeholder 4"/>
          <p:cNvSpPr>
            <a:spLocks noGrp="1"/>
          </p:cNvSpPr>
          <p:nvPr>
            <p:ph type="sldNum" sz="quarter" idx="12"/>
          </p:nvPr>
        </p:nvSpPr>
        <p:spPr bwMode="auto"/>
        <p:txBody>
          <a:bodyPr/>
          <a:lstStyle/>
          <a:p>
            <a:pPr>
              <a:defRPr/>
            </a:pPr>
            <a:fld id="{607FDA0D-75C2-4509-B589-D4A45AB8915E}" type="slidenum">
              <a:rPr lang="en-GB"/>
              <a:t>41</a:t>
            </a:fld>
            <a:endParaRPr lang="en-GB"/>
          </a:p>
        </p:txBody>
      </p:sp>
      <mc:AlternateContent xmlns:mc="http://schemas.openxmlformats.org/markup-compatibility/2006">
        <mc:Choice xmlns:a14="http://schemas.microsoft.com/office/drawing/2010/main" Requires="a14">
          <p:sp>
            <p:nvSpPr>
              <p:cNvPr id="6" name="TextBox 5"/>
              <p:cNvSpPr txBox="1"/>
              <p:nvPr/>
            </p:nvSpPr>
            <p:spPr bwMode="auto">
              <a:xfrm>
                <a:off x="4580040" y="2701420"/>
                <a:ext cx="3031920" cy="492443"/>
              </a:xfrm>
              <a:prstGeom prst="rect">
                <a:avLst/>
              </a:prstGeom>
              <a:noFill/>
            </p:spPr>
            <p:txBody>
              <a:bodyPr wrap="none" lIns="0" tIns="0" rIns="0" bIns="0" rtlCol="0">
                <a:spAutoFit/>
              </a:bodyPr>
              <a:lstStyle/>
              <a:p>
                <a:pPr>
                  <a:defRPr/>
                </a:pPr>
                <mc:AlternateContent>
                  <mc:Choice Requires="a14">
                    <a14:m>
                      <m:oMathPara xmlns:m="http://schemas.openxmlformats.org/officeDocument/2006/math">
                        <m:oMathParaPr>
                          <m:jc m:val="center"/>
                        </m:oMathParaPr>
                        <m:oMath xmlns:m="http://schemas.openxmlformats.org/officeDocument/2006/math">
                          <m:r>
                            <m:rPr>
                              <m:sty m:val="p"/>
                            </m:rPr>
                            <a:rPr lang="el-GR" sz="3200" i="1">
                              <a:solidFill>
                                <a:schemeClr val="bg1"/>
                              </a:solidFill>
                              <a:latin typeface="Cambria Math"/>
                              <a:ea typeface="Cambria Math"/>
                            </a:rPr>
                            <m:t>Φ</m:t>
                          </m:r>
                          <m:r>
                            <a:rPr lang="en-US" sz="3200" b="0" i="1">
                              <a:solidFill>
                                <a:schemeClr val="bg1"/>
                              </a:solidFill>
                              <a:latin typeface="Cambria Math"/>
                              <a:ea typeface="Cambria Math"/>
                            </a:rPr>
                            <m:t>=</m:t>
                          </m:r>
                          <m:r>
                            <a:rPr lang="en-US" sz="3200" b="0" i="1">
                              <a:solidFill>
                                <a:schemeClr val="bg1"/>
                              </a:solidFill>
                              <a:latin typeface="Cambria Math"/>
                              <a:ea typeface="Cambria Math"/>
                            </a:rPr>
                            <m:t>𝐵</m:t>
                          </m:r>
                          <m:r>
                            <a:rPr lang="en-US" sz="3200" b="0" i="1">
                              <a:solidFill>
                                <a:schemeClr val="bg1"/>
                              </a:solidFill>
                              <a:latin typeface="Cambria Math"/>
                              <a:ea typeface="Cambria Math"/>
                            </a:rPr>
                            <m:t>∙</m:t>
                          </m:r>
                          <m:r>
                            <a:rPr lang="en-US" sz="3200" b="0" i="1">
                              <a:solidFill>
                                <a:schemeClr val="bg1"/>
                              </a:solidFill>
                              <a:latin typeface="Cambria Math"/>
                              <a:ea typeface="Cambria Math"/>
                            </a:rPr>
                            <m:t>𝐴</m:t>
                          </m:r>
                          <m:r>
                            <a:rPr lang="en-US" sz="3200" b="0" i="1">
                              <a:solidFill>
                                <a:schemeClr val="bg1"/>
                              </a:solidFill>
                              <a:latin typeface="Cambria Math"/>
                              <a:ea typeface="Cambria Math"/>
                            </a:rPr>
                            <m:t> </m:t>
                          </m:r>
                          <m:r>
                            <m:rPr>
                              <m:nor/>
                            </m:rPr>
                            <a:rPr lang="en-US" sz="3200" b="0" i="0">
                              <a:solidFill>
                                <a:schemeClr val="bg1"/>
                              </a:solidFill>
                              <a:latin typeface="Cambria Math"/>
                              <a:ea typeface="Cambria Math"/>
                            </a:rPr>
                            <m:t>cos</m:t>
                          </m:r>
                          <m:r>
                            <m:rPr>
                              <m:nor/>
                            </m:rPr>
                            <a:rPr lang="en-US" sz="3200" b="0" i="0">
                              <a:solidFill>
                                <a:schemeClr val="bg1"/>
                              </a:solidFill>
                              <a:latin typeface="Cambria Math"/>
                              <a:ea typeface="Cambria Math"/>
                            </a:rPr>
                            <m:t>(</m:t>
                          </m:r>
                          <m:r>
                            <m:rPr>
                              <m:sty m:val="p"/>
                            </m:rPr>
                            <a:rPr lang="el-GR" sz="3200" b="0" i="1">
                              <a:solidFill>
                                <a:schemeClr val="bg1"/>
                              </a:solidFill>
                              <a:latin typeface="Cambria Math"/>
                              <a:ea typeface="Cambria Math"/>
                            </a:rPr>
                            <m:t>α</m:t>
                          </m:r>
                          <m:r>
                            <a:rPr lang="en-US" sz="3200" b="0" i="1">
                              <a:solidFill>
                                <a:schemeClr val="bg1"/>
                              </a:solidFill>
                              <a:latin typeface="Cambria Math"/>
                              <a:ea typeface="Cambria Math"/>
                            </a:rPr>
                            <m:t>)</m:t>
                          </m:r>
                        </m:oMath>
                      </m:oMathPara>
                    </a14:m>
                  </mc:Choice>
                  <mc:Fallback xmlns:m="http://schemas.openxmlformats.org/officeDocument/2006/math" xmlns:w="http://schemas.openxmlformats.org/wordprocessingml/2006/main" xmlns=""/>
                </mc:AlternateContent>
                <a:endParaRPr lang="en-GB" sz="2800">
                  <a:solidFill>
                    <a:schemeClr val="bg1"/>
                  </a:solidFill>
                </a:endParaRPr>
              </a:p>
            </p:txBody>
          </p:sp>
        </mc:Choice>
        <mc:Fallback>
          <p:sp>
            <p:nvSpPr>
              <p:cNvPr id="6" name="TextBox 5"/>
              <p:cNvSpPr txBox="1">
                <a:spLocks noRot="1" noChangeAspect="1" noMove="1" noResize="1" noEditPoints="1" noAdjustHandles="1" noChangeArrowheads="1" noChangeShapeType="1" noTextEdit="1"/>
              </p:cNvSpPr>
              <p:nvPr/>
            </p:nvSpPr>
            <p:spPr bwMode="auto">
              <a:xfrm>
                <a:off x="4580040" y="2701420"/>
                <a:ext cx="3031920" cy="492443"/>
              </a:xfrm>
              <a:prstGeom prst="rect">
                <a:avLst/>
              </a:prstGeom>
              <a:blipFill>
                <a:blip r:embed="rId3"/>
                <a:stretch>
                  <a:fillRect/>
                </a:stretch>
              </a:blipFill>
            </p:spPr>
            <p:txBody>
              <a:bodyPr/>
              <a:lstStyle/>
              <a:p>
                <a:r>
                  <a:rPr lang="en-GB">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uk-UA"/>
              <a:t>Електрорушійна сила</a:t>
            </a:r>
            <a:r>
              <a:rPr lang="en-US"/>
              <a:t> (</a:t>
            </a:r>
            <a:r>
              <a:rPr lang="uk-UA"/>
              <a:t>ЕРС</a:t>
            </a:r>
            <a:r>
              <a:rPr lang="en-US"/>
              <a:t>)</a:t>
            </a:r>
            <a:endParaRPr lang="en-GB"/>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bwMode="auto">
              <a:xfrm>
                <a:off x="838200" y="1690688"/>
                <a:ext cx="10515600" cy="4376737"/>
              </a:xfrm>
            </p:spPr>
            <p:txBody>
              <a:bodyPr>
                <a:normAutofit fontScale="70000" lnSpcReduction="20000"/>
              </a:bodyPr>
              <a:lstStyle/>
              <a:p>
                <a:pPr>
                  <a:buFont typeface="Arial"/>
                  <a:buChar char="•"/>
                  <a:defRPr/>
                </a:pPr>
                <a:r>
                  <a:rPr lang="uk-UA" sz="3200">
                    <a:ea typeface="Calibri"/>
                    <a:cs typeface="Calibri"/>
                  </a:rPr>
                  <a:t>Залежить від </a:t>
                </a:r>
                <a:r>
                  <a:rPr lang="uk-UA" sz="3200">
                    <a:solidFill>
                      <a:srgbClr val="F36F2C"/>
                    </a:solidFill>
                    <a:ea typeface="Calibri"/>
                    <a:cs typeface="Calibri"/>
                  </a:rPr>
                  <a:t>швидкості</a:t>
                </a:r>
                <a:r>
                  <a:rPr lang="en-GB" sz="3200">
                    <a:solidFill>
                      <a:srgbClr val="F36F2C"/>
                    </a:solidFill>
                    <a:ea typeface="Calibri"/>
                    <a:cs typeface="Calibri"/>
                  </a:rPr>
                  <a:t> </a:t>
                </a:r>
                <a:r>
                  <a:rPr lang="uk-UA" sz="3200">
                    <a:solidFill>
                      <a:srgbClr val="F36F2C"/>
                    </a:solidFill>
                    <a:ea typeface="Calibri"/>
                    <a:cs typeface="Calibri"/>
                  </a:rPr>
                  <a:t>зміни магнітного потоку</a:t>
                </a:r>
                <a:endParaRPr/>
              </a:p>
              <a:p>
                <a:pPr>
                  <a:buFont typeface="Arial"/>
                  <a:buChar char="•"/>
                  <a:defRPr/>
                </a:pPr>
                <a:endParaRPr lang="en-GB" sz="3200">
                  <a:solidFill>
                    <a:srgbClr val="F36F2C"/>
                  </a:solidFill>
                  <a:cs typeface="Calibri"/>
                </a:endParaRPr>
              </a:p>
              <a:p>
                <a:pPr>
                  <a:buFont typeface="Arial"/>
                  <a:buChar char="•"/>
                  <a:defRPr/>
                </a:pPr>
                <a:r>
                  <a:rPr lang="uk-UA" sz="3200">
                    <a:ea typeface="Calibri"/>
                    <a:cs typeface="Calibri"/>
                  </a:rPr>
                  <a:t>Обчислюють так</a:t>
                </a:r>
                <a:r>
                  <a:rPr lang="en-GB" sz="3200">
                    <a:ea typeface="Calibri"/>
                    <a:cs typeface="Calibri"/>
                  </a:rPr>
                  <a:t>: </a:t>
                </a:r>
                <a:endParaRPr/>
              </a:p>
              <a:p>
                <a:pPr>
                  <a:buFont typeface="Arial"/>
                  <a:buChar char="•"/>
                  <a:defRPr/>
                </a:pPr>
                <a:endParaRPr lang="en-GB" sz="3200">
                  <a:ea typeface="Calibri"/>
                  <a:cs typeface="Calibri"/>
                </a:endParaRPr>
              </a:p>
              <a:p>
                <a:pPr>
                  <a:buFont typeface="Arial"/>
                  <a:buChar char="•"/>
                  <a:defRPr/>
                </a:pPr>
                <a:endParaRPr lang="en-GB" sz="3200">
                  <a:ea typeface="Calibri"/>
                  <a:cs typeface="Calibri"/>
                </a:endParaRPr>
              </a:p>
              <a:p>
                <a:pPr>
                  <a:buFont typeface="Arial"/>
                  <a:buChar char="•"/>
                  <a:defRPr/>
                </a:pPr>
                <a:r>
                  <a:rPr lang="uk-UA" sz="3200">
                    <a:ea typeface="Calibri"/>
                    <a:cs typeface="Calibri"/>
                  </a:rPr>
                  <a:t>ЕРС</a:t>
                </a:r>
                <a:r>
                  <a:rPr lang="en-GB" sz="3200">
                    <a:ea typeface="Calibri"/>
                    <a:cs typeface="Calibri"/>
                  </a:rPr>
                  <a:t>: </a:t>
                </a:r>
                <mc:AlternateContent>
                  <mc:Choice Requires="a14">
                    <a14:m>
                      <m:oMath xmlns:m="http://schemas.openxmlformats.org/officeDocument/2006/math">
                        <m:r>
                          <a:rPr lang="en-GB" i="1">
                            <a:latin typeface="Cambria Math"/>
                            <a:ea typeface="Cambria Math"/>
                            <a:cs typeface="Calibri"/>
                          </a:rPr>
                          <m:t>𝜀</m:t>
                        </m:r>
                      </m:oMath>
                    </a14:m>
                  </mc:Choice>
                  <mc:Fallback xmlns:m="http://schemas.openxmlformats.org/officeDocument/2006/math" xmlns:w="http://schemas.openxmlformats.org/wordprocessingml/2006/main" xmlns=""/>
                </mc:AlternateContent>
                <a:r>
                  <a:rPr lang="en-GB" sz="3200">
                    <a:ea typeface="Calibri"/>
                    <a:cs typeface="Calibri"/>
                  </a:rPr>
                  <a:t> (</a:t>
                </a:r>
                <a:r>
                  <a:rPr lang="uk-UA" sz="3200">
                    <a:ea typeface="Calibri"/>
                    <a:cs typeface="Calibri"/>
                  </a:rPr>
                  <a:t>епсілон</a:t>
                </a:r>
                <a:r>
                  <a:rPr lang="en-GB" sz="3200">
                    <a:ea typeface="Calibri"/>
                    <a:cs typeface="Calibri"/>
                  </a:rPr>
                  <a:t>)</a:t>
                </a:r>
                <a:endParaRPr/>
              </a:p>
              <a:p>
                <a:pPr>
                  <a:buFont typeface="Arial"/>
                  <a:buChar char="•"/>
                  <a:defRPr/>
                </a:pPr>
                <a:endParaRPr lang="en-GB" sz="3200">
                  <a:ea typeface="Calibri"/>
                  <a:cs typeface="Calibri"/>
                </a:endParaRPr>
              </a:p>
              <a:p>
                <a:pPr>
                  <a:defRPr/>
                </a:pPr>
                <a:r>
                  <a:rPr lang="uk-UA" sz="2800">
                    <a:ea typeface="Calibri"/>
                    <a:cs typeface="Calibri"/>
                  </a:rPr>
                  <a:t>Використовують при </a:t>
                </a:r>
                <a:br>
                  <a:rPr lang="uk-UA" sz="2800">
                    <a:ea typeface="Calibri"/>
                    <a:cs typeface="Calibri"/>
                  </a:rPr>
                </a:br>
                <a:r>
                  <a:rPr lang="uk-UA" sz="2800">
                    <a:ea typeface="Calibri"/>
                    <a:cs typeface="Calibri"/>
                  </a:rPr>
                  <a:t>розрахунку трансформаторів</a:t>
                </a:r>
                <a:endParaRPr lang="en-GB" sz="2800">
                  <a:ea typeface="Calibri"/>
                  <a:cs typeface="Calibri"/>
                </a:endParaRPr>
              </a:p>
              <a:p>
                <a:pPr>
                  <a:buFont typeface="Arial"/>
                  <a:buChar char="•"/>
                  <a:defRPr/>
                </a:pPr>
                <a:endParaRPr lang="en-GB" sz="3200">
                  <a:ea typeface="Calibri"/>
                  <a:cs typeface="Calibri"/>
                </a:endParaRPr>
              </a:p>
              <a:p>
                <a:pPr>
                  <a:buFont typeface="Arial"/>
                  <a:buChar char="•"/>
                  <a:defRPr/>
                </a:pPr>
                <a:endParaRPr lang="en-GB" sz="3200">
                  <a:ea typeface="Calibri"/>
                  <a:cs typeface="Calibri"/>
                </a:endParaRPr>
              </a:p>
              <a:p>
                <a:pPr marL="457200" lvl="1" indent="0">
                  <a:buNone/>
                  <a:defRPr/>
                </a:pPr>
                <a:r>
                  <a:rPr lang="en-GB" sz="2400" b="1">
                    <a:ea typeface="Calibri"/>
                    <a:cs typeface="Calibri"/>
                  </a:rPr>
                  <a:t> </a:t>
                </a:r>
                <a:endParaRPr lang="en-US" sz="2400">
                  <a:cs typeface="Calibri"/>
                </a:endParaRPr>
              </a:p>
              <a:p>
                <a:pPr>
                  <a:defRPr/>
                </a:pPr>
                <a:endParaRPr lang="en-GB"/>
              </a:p>
            </p:txBody>
          </p:sp>
        </mc:Choice>
        <mc:Fallback>
          <p:sp>
            <p:nvSpPr>
              <p:cNvPr id="3" name="Content Placeholder 2"/>
              <p:cNvSpPr>
                <a:spLocks noGrp="1" noRot="1" noChangeAspect="1" noMove="1" noResize="1" noEditPoints="1" noAdjustHandles="1" noChangeArrowheads="1" noChangeShapeType="1" noTextEdit="1"/>
              </p:cNvSpPr>
              <p:nvPr>
                <p:ph idx="1"/>
              </p:nvPr>
            </p:nvSpPr>
            <p:spPr bwMode="auto">
              <a:xfrm>
                <a:off x="838200" y="1690688"/>
                <a:ext cx="10515600" cy="4376737"/>
              </a:xfrm>
              <a:blipFill>
                <a:blip r:embed="rId2"/>
                <a:stretch>
                  <a:fillRect l="-696" t="-3064"/>
                </a:stretch>
              </a:blipFill>
            </p:spPr>
            <p:txBody>
              <a:bodyPr/>
              <a:lstStyle/>
              <a:p>
                <a:r>
                  <a:rPr lang="en-GB">
                    <a:noFill/>
                  </a:rPr>
                  <a:t> </a:t>
                </a:r>
              </a:p>
            </p:txBody>
          </p:sp>
        </mc:Fallback>
      </mc:AlternateContent>
      <p:sp>
        <p:nvSpPr>
          <p:cNvPr id="4" name="Footer Placeholder 3"/>
          <p:cNvSpPr>
            <a:spLocks noGrp="1"/>
          </p:cNvSpPr>
          <p:nvPr>
            <p:ph type="ftr" sz="quarter" idx="11"/>
          </p:nvPr>
        </p:nvSpPr>
        <p:spPr bwMode="auto"/>
        <p:txBody>
          <a:bodyPr/>
          <a:lstStyle/>
          <a:p>
            <a:pPr>
              <a:defRPr/>
            </a:pPr>
            <a:r>
              <a:rPr lang="uk-UA"/>
              <a:t>Модуль</a:t>
            </a:r>
            <a:r>
              <a:rPr lang="en-US"/>
              <a:t> 1: </a:t>
            </a:r>
            <a:r>
              <a:rPr lang="uk-UA"/>
              <a:t>Основи Синтезу</a:t>
            </a:r>
            <a:endParaRPr lang="en-GB"/>
          </a:p>
        </p:txBody>
      </p:sp>
      <p:sp>
        <p:nvSpPr>
          <p:cNvPr id="5" name="Slide Number Placeholder 4"/>
          <p:cNvSpPr>
            <a:spLocks noGrp="1"/>
          </p:cNvSpPr>
          <p:nvPr>
            <p:ph type="sldNum" sz="quarter" idx="12"/>
          </p:nvPr>
        </p:nvSpPr>
        <p:spPr bwMode="auto"/>
        <p:txBody>
          <a:bodyPr/>
          <a:lstStyle/>
          <a:p>
            <a:pPr>
              <a:defRPr/>
            </a:pPr>
            <a:fld id="{607FDA0D-75C2-4509-B589-D4A45AB8915E}" type="slidenum">
              <a:rPr lang="en-GB"/>
              <a:t>42</a:t>
            </a:fld>
            <a:endParaRPr lang="en-GB"/>
          </a:p>
        </p:txBody>
      </p:sp>
      <mc:AlternateContent xmlns:mc="http://schemas.openxmlformats.org/markup-compatibility/2006">
        <mc:Choice xmlns:a14="http://schemas.microsoft.com/office/drawing/2010/main" Requires="a14">
          <p:sp>
            <p:nvSpPr>
              <p:cNvPr id="7" name="TextBox 6"/>
              <p:cNvSpPr txBox="1"/>
              <p:nvPr/>
            </p:nvSpPr>
            <p:spPr bwMode="auto">
              <a:xfrm>
                <a:off x="881380" y="2625580"/>
                <a:ext cx="10429240" cy="584775"/>
              </a:xfrm>
              <a:prstGeom prst="rect">
                <a:avLst/>
              </a:prstGeom>
              <a:noFill/>
            </p:spPr>
            <p:txBody>
              <a:bodyPr wrap="square">
                <a:spAutoFit/>
              </a:bodyPr>
              <a:lstStyle/>
              <a:p>
                <a:pPr>
                  <a:defRPr/>
                </a:pPr>
                <mc:AlternateContent>
                  <mc:Choice Requires="a14">
                    <a14:m>
                      <m:oMathPara xmlns:m="http://schemas.openxmlformats.org/officeDocument/2006/math">
                        <m:oMathParaPr>
                          <m:jc m:val="centerGroup"/>
                        </m:oMathParaPr>
                        <m:oMath xmlns:m="http://schemas.openxmlformats.org/officeDocument/2006/math">
                          <m:r>
                            <m:rPr>
                              <m:nor/>
                            </m:rPr>
                            <a:rPr lang="uk-UA" sz="3200" b="0" i="0">
                              <a:solidFill>
                                <a:schemeClr val="bg1"/>
                              </a:solidFill>
                              <a:latin typeface="Cambria Math"/>
                              <a:ea typeface="Cambria Math"/>
                              <a:cs typeface="Calibri"/>
                            </a:rPr>
                            <m:t>Число мотків котушки</m:t>
                          </m:r>
                          <m:r>
                            <m:rPr>
                              <m:nor/>
                            </m:rPr>
                            <a:rPr lang="en-US" sz="3200" b="0" i="0">
                              <a:solidFill>
                                <a:schemeClr val="bg1"/>
                              </a:solidFill>
                              <a:latin typeface="Cambria Math"/>
                              <a:ea typeface="Cambria Math"/>
                              <a:cs typeface="Calibri"/>
                            </a:rPr>
                            <m:t> </m:t>
                          </m:r>
                          <m:r>
                            <a:rPr lang="en-US" sz="3200" b="0" i="1">
                              <a:solidFill>
                                <a:schemeClr val="bg1"/>
                              </a:solidFill>
                              <a:latin typeface="Cambria Math"/>
                              <a:ea typeface="Cambria Math"/>
                              <a:cs typeface="Calibri"/>
                            </a:rPr>
                            <m:t>×</m:t>
                          </m:r>
                          <m:r>
                            <m:rPr>
                              <m:nor/>
                            </m:rPr>
                            <a:rPr lang="uk-UA" sz="3200" b="0" i="0">
                              <a:solidFill>
                                <a:schemeClr val="bg1"/>
                              </a:solidFill>
                              <a:latin typeface="Cambria Math"/>
                              <a:ea typeface="Cambria Math"/>
                              <a:cs typeface="Calibri"/>
                            </a:rPr>
                            <m:t>зміна магнітного потоку</m:t>
                          </m:r>
                        </m:oMath>
                      </m:oMathPara>
                    </a14:m>
                  </mc:Choice>
                  <mc:Fallback xmlns:m="http://schemas.openxmlformats.org/officeDocument/2006/math" xmlns:w="http://schemas.openxmlformats.org/wordprocessingml/2006/main" xmlns=""/>
                </mc:AlternateContent>
                <a:endParaRPr lang="en-GB" sz="3200" i="1">
                  <a:solidFill>
                    <a:schemeClr val="bg1"/>
                  </a:solidFill>
                  <a:latin typeface="Cambria Math"/>
                  <a:ea typeface="Cambria Math"/>
                  <a:cs typeface="Calibri"/>
                </a:endParaRPr>
              </a:p>
            </p:txBody>
          </p:sp>
        </mc:Choice>
        <mc:Fallback>
          <p:sp>
            <p:nvSpPr>
              <p:cNvPr id="7" name="TextBox 6"/>
              <p:cNvSpPr txBox="1">
                <a:spLocks noRot="1" noChangeAspect="1" noMove="1" noResize="1" noEditPoints="1" noAdjustHandles="1" noChangeArrowheads="1" noChangeShapeType="1" noTextEdit="1"/>
              </p:cNvSpPr>
              <p:nvPr/>
            </p:nvSpPr>
            <p:spPr bwMode="auto">
              <a:xfrm>
                <a:off x="881380" y="2625580"/>
                <a:ext cx="10429240" cy="584775"/>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8" name="TextBox 7"/>
              <p:cNvSpPr txBox="1"/>
              <p:nvPr/>
            </p:nvSpPr>
            <p:spPr bwMode="auto">
              <a:xfrm>
                <a:off x="4610100" y="4226293"/>
                <a:ext cx="2971800" cy="935192"/>
              </a:xfrm>
              <a:prstGeom prst="rect">
                <a:avLst/>
              </a:prstGeom>
              <a:noFill/>
            </p:spPr>
            <p:txBody>
              <a:bodyPr wrap="square" lIns="0" tIns="0" rIns="0" bIns="0" rtlCol="0">
                <a:spAutoFit/>
              </a:bodyPr>
              <a:lstStyle/>
              <a:p>
                <a:pPr>
                  <a:defRPr/>
                </a:pPr>
                <mc:AlternateContent>
                  <mc:Choice Requires="a14">
                    <a14:m>
                      <m:oMathPara xmlns:m="http://schemas.openxmlformats.org/officeDocument/2006/math">
                        <m:oMathParaPr>
                          <m:jc m:val="centerGroup"/>
                        </m:oMathParaPr>
                        <m:oMath xmlns:m="http://schemas.openxmlformats.org/officeDocument/2006/math">
                          <m:r>
                            <a:rPr lang="en-GB" sz="3200" i="1">
                              <a:solidFill>
                                <a:schemeClr val="bg1"/>
                              </a:solidFill>
                              <a:latin typeface="Cambria Math"/>
                              <a:ea typeface="Cambria Math"/>
                            </a:rPr>
                            <m:t>𝜀</m:t>
                          </m:r>
                          <m:r>
                            <a:rPr lang="en-US" sz="3200" b="0" i="1">
                              <a:solidFill>
                                <a:schemeClr val="bg1"/>
                              </a:solidFill>
                              <a:latin typeface="Cambria Math"/>
                              <a:ea typeface="Cambria Math"/>
                            </a:rPr>
                            <m:t>=−</m:t>
                          </m:r>
                          <m:r>
                            <a:rPr lang="en-US" sz="3200" i="1">
                              <a:solidFill>
                                <a:schemeClr val="bg1"/>
                              </a:solidFill>
                              <a:latin typeface="Cambria Math"/>
                              <a:ea typeface="Cambria Math"/>
                            </a:rPr>
                            <m:t>𝑁</m:t>
                          </m:r>
                          <m:f>
                            <m:fPr>
                              <m:ctrlPr>
                                <a:rPr lang="en-US" sz="3200" b="0" i="1">
                                  <a:solidFill>
                                    <a:schemeClr val="bg1"/>
                                  </a:solidFill>
                                  <a:latin typeface="Cambria Math" panose="02040503050406030204" pitchFamily="18" charset="0"/>
                                  <a:ea typeface="Cambria Math"/>
                                  <a:cs typeface="Cambria Math"/>
                                </a:rPr>
                              </m:ctrlPr>
                            </m:fPr>
                            <m:num>
                              <m:r>
                                <m:rPr>
                                  <m:nor/>
                                </m:rPr>
                                <a:rPr lang="en-US" sz="3200" b="0" i="0">
                                  <a:solidFill>
                                    <a:schemeClr val="bg1"/>
                                  </a:solidFill>
                                  <a:latin typeface="Cambria Math"/>
                                  <a:ea typeface="Cambria Math"/>
                                </a:rPr>
                                <m:t>d</m:t>
                              </m:r>
                              <m:r>
                                <m:rPr>
                                  <m:sty m:val="p"/>
                                </m:rPr>
                                <a:rPr lang="el-GR" sz="3200" b="0" i="1">
                                  <a:solidFill>
                                    <a:schemeClr val="bg1"/>
                                  </a:solidFill>
                                  <a:latin typeface="Cambria Math"/>
                                  <a:ea typeface="Cambria Math"/>
                                </a:rPr>
                                <m:t>Φ</m:t>
                              </m:r>
                            </m:num>
                            <m:den>
                              <m:r>
                                <m:rPr>
                                  <m:nor/>
                                </m:rPr>
                                <a:rPr lang="en-US" sz="3200" b="0" i="0">
                                  <a:solidFill>
                                    <a:schemeClr val="bg1"/>
                                  </a:solidFill>
                                  <a:latin typeface="Cambria Math"/>
                                  <a:ea typeface="Cambria Math"/>
                                </a:rPr>
                                <m:t>d</m:t>
                              </m:r>
                              <m:r>
                                <a:rPr lang="en-US" sz="3200" b="0" i="1">
                                  <a:solidFill>
                                    <a:schemeClr val="bg1"/>
                                  </a:solidFill>
                                  <a:latin typeface="Cambria Math"/>
                                  <a:ea typeface="Cambria Math"/>
                                </a:rPr>
                                <m:t>𝑡</m:t>
                              </m:r>
                            </m:den>
                          </m:f>
                        </m:oMath>
                      </m:oMathPara>
                    </a14:m>
                  </mc:Choice>
                  <mc:Fallback xmlns:m="http://schemas.openxmlformats.org/officeDocument/2006/math" xmlns:w="http://schemas.openxmlformats.org/wordprocessingml/2006/main" xmlns=""/>
                </mc:AlternateContent>
                <a:endParaRPr lang="en-GB" sz="3200">
                  <a:solidFill>
                    <a:schemeClr val="bg1"/>
                  </a:solidFill>
                </a:endParaRPr>
              </a:p>
            </p:txBody>
          </p:sp>
        </mc:Choice>
        <mc:Fallback>
          <p:sp>
            <p:nvSpPr>
              <p:cNvPr id="8" name="TextBox 7"/>
              <p:cNvSpPr txBox="1">
                <a:spLocks noRot="1" noChangeAspect="1" noMove="1" noResize="1" noEditPoints="1" noAdjustHandles="1" noChangeArrowheads="1" noChangeShapeType="1" noTextEdit="1"/>
              </p:cNvSpPr>
              <p:nvPr/>
            </p:nvSpPr>
            <p:spPr bwMode="auto">
              <a:xfrm>
                <a:off x="4610100" y="4226293"/>
                <a:ext cx="2971800" cy="935192"/>
              </a:xfrm>
              <a:prstGeom prst="rect">
                <a:avLst/>
              </a:prstGeom>
              <a:blipFill>
                <a:blip r:embed="rId4"/>
                <a:stretch>
                  <a:fillRect/>
                </a:stretch>
              </a:blipFill>
            </p:spPr>
            <p:txBody>
              <a:bodyPr/>
              <a:lstStyle/>
              <a:p>
                <a:r>
                  <a:rPr lang="en-GB">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uk-UA"/>
              <a:t>ЕРС</a:t>
            </a:r>
            <a:r>
              <a:rPr lang="en-US"/>
              <a:t> &amp; </a:t>
            </a:r>
            <a:r>
              <a:rPr lang="uk-UA"/>
              <a:t>магнітна індукція</a:t>
            </a:r>
            <a:endParaRPr lang="en-GB"/>
          </a:p>
        </p:txBody>
      </p:sp>
      <p:sp>
        <p:nvSpPr>
          <p:cNvPr id="3" name="Content Placeholder 2"/>
          <p:cNvSpPr>
            <a:spLocks noGrp="1"/>
          </p:cNvSpPr>
          <p:nvPr>
            <p:ph idx="1"/>
          </p:nvPr>
        </p:nvSpPr>
        <p:spPr bwMode="auto"/>
        <p:txBody>
          <a:bodyPr/>
          <a:lstStyle/>
          <a:p>
            <a:pPr marL="0" indent="0">
              <a:buNone/>
              <a:defRPr/>
            </a:pPr>
            <a:r>
              <a:rPr lang="uk-UA" sz="2800">
                <a:ea typeface="Calibri"/>
                <a:cs typeface="Calibri"/>
              </a:rPr>
              <a:t>ЕРС протидіє зміні магнітного потоку</a:t>
            </a:r>
            <a:endParaRPr lang="en-US" sz="2800">
              <a:ea typeface="Calibri"/>
              <a:cs typeface="Calibri"/>
            </a:endParaRPr>
          </a:p>
          <a:p>
            <a:pPr marL="971550" lvl="1" indent="-514350">
              <a:buFont typeface="+mj-lt"/>
              <a:buAutoNum type="arabicPeriod"/>
              <a:defRPr/>
            </a:pPr>
            <a:r>
              <a:rPr lang="uk-UA">
                <a:ea typeface="Calibri"/>
                <a:cs typeface="Calibri"/>
              </a:rPr>
              <a:t>Створюючи напругу</a:t>
            </a:r>
            <a:endParaRPr lang="en-US">
              <a:ea typeface="Calibri"/>
              <a:cs typeface="Calibri"/>
            </a:endParaRPr>
          </a:p>
          <a:p>
            <a:pPr marL="971550" lvl="1" indent="-514350">
              <a:buFont typeface="+mj-lt"/>
              <a:buAutoNum type="arabicPeriod"/>
              <a:defRPr/>
            </a:pPr>
            <a:r>
              <a:rPr lang="uk-UA">
                <a:ea typeface="Calibri"/>
                <a:cs typeface="Calibri"/>
              </a:rPr>
              <a:t>Напруга спричиняє струм</a:t>
            </a:r>
            <a:endParaRPr lang="en-US">
              <a:ea typeface="Calibri"/>
              <a:cs typeface="Calibri"/>
            </a:endParaRPr>
          </a:p>
          <a:p>
            <a:pPr marL="971550" lvl="1" indent="-514350">
              <a:buFont typeface="+mj-lt"/>
              <a:buAutoNum type="arabicPeriod"/>
              <a:defRPr/>
            </a:pPr>
            <a:r>
              <a:rPr lang="uk-UA">
                <a:ea typeface="Calibri"/>
                <a:cs typeface="Calibri"/>
              </a:rPr>
              <a:t>Струм створює протилежне магнітне поле</a:t>
            </a:r>
            <a:endParaRPr lang="en-GB">
              <a:ea typeface="Calibri"/>
              <a:cs typeface="Calibri"/>
            </a:endParaRPr>
          </a:p>
          <a:p>
            <a:pPr marL="457200" lvl="1" indent="0">
              <a:buNone/>
              <a:defRPr/>
            </a:pPr>
            <a:r>
              <a:rPr lang="uk-UA">
                <a:ea typeface="Calibri"/>
                <a:cs typeface="Calibri"/>
              </a:rPr>
              <a:t>Отже, протилежне магнітне поле </a:t>
            </a:r>
            <a:r>
              <a:rPr lang="uk-UA">
                <a:solidFill>
                  <a:srgbClr val="F36F2C"/>
                </a:solidFill>
                <a:ea typeface="Calibri"/>
                <a:cs typeface="Calibri"/>
              </a:rPr>
              <a:t>створюється </a:t>
            </a:r>
            <a:r>
              <a:rPr lang="uk-UA">
                <a:solidFill>
                  <a:schemeClr val="bg1"/>
                </a:solidFill>
                <a:ea typeface="Calibri"/>
                <a:cs typeface="Calibri"/>
              </a:rPr>
              <a:t>ЕРС</a:t>
            </a:r>
            <a:r>
              <a:rPr lang="en-GB">
                <a:solidFill>
                  <a:schemeClr val="bg1"/>
                </a:solidFill>
                <a:ea typeface="Calibri"/>
                <a:cs typeface="Calibri"/>
              </a:rPr>
              <a:t>:</a:t>
            </a:r>
            <a:br>
              <a:rPr lang="en-GB">
                <a:solidFill>
                  <a:schemeClr val="bg1"/>
                </a:solidFill>
                <a:ea typeface="Calibri"/>
                <a:cs typeface="Calibri"/>
              </a:rPr>
            </a:br>
            <a:r>
              <a:rPr lang="uk-UA">
                <a:solidFill>
                  <a:srgbClr val="F36F2C"/>
                </a:solidFill>
                <a:ea typeface="Calibri"/>
                <a:cs typeface="Calibri"/>
              </a:rPr>
              <a:t>Магнітна індукція</a:t>
            </a:r>
            <a:endParaRPr lang="en-GB">
              <a:solidFill>
                <a:srgbClr val="F36F2C"/>
              </a:solidFill>
              <a:ea typeface="Calibri"/>
              <a:cs typeface="Calibri"/>
            </a:endParaRPr>
          </a:p>
          <a:p>
            <a:pPr marL="457200" lvl="1" indent="0">
              <a:buNone/>
              <a:defRPr/>
            </a:pPr>
            <a:endParaRPr lang="en-GB">
              <a:solidFill>
                <a:srgbClr val="F36F2C"/>
              </a:solidFill>
              <a:cs typeface="Calibri"/>
            </a:endParaRPr>
          </a:p>
          <a:p>
            <a:pPr marL="0" indent="0">
              <a:buNone/>
              <a:defRPr/>
            </a:pPr>
            <a:r>
              <a:rPr lang="uk-UA" sz="2800">
                <a:ea typeface="Calibri"/>
                <a:cs typeface="Calibri"/>
              </a:rPr>
              <a:t>В такий спосіб</a:t>
            </a:r>
            <a:r>
              <a:rPr lang="en-GB" sz="2800">
                <a:ea typeface="Calibri"/>
                <a:cs typeface="Calibri"/>
              </a:rPr>
              <a:t>, </a:t>
            </a:r>
            <a:r>
              <a:rPr lang="uk-UA" sz="2800">
                <a:ea typeface="Calibri"/>
                <a:cs typeface="Calibri"/>
              </a:rPr>
              <a:t>змінюючи струм в одному витку, можна збуджувати струм в іншому витку, коли ці витки не є з’єднаними</a:t>
            </a:r>
            <a:r>
              <a:rPr lang="en-GB" sz="2800">
                <a:ea typeface="Calibri"/>
                <a:cs typeface="Calibri"/>
              </a:rPr>
              <a:t>!</a:t>
            </a:r>
            <a:endParaRPr/>
          </a:p>
          <a:p>
            <a:pPr>
              <a:defRPr/>
            </a:pPr>
            <a:endParaRPr lang="en-GB"/>
          </a:p>
        </p:txBody>
      </p:sp>
      <p:sp>
        <p:nvSpPr>
          <p:cNvPr id="4" name="Footer Placeholder 3"/>
          <p:cNvSpPr>
            <a:spLocks noGrp="1"/>
          </p:cNvSpPr>
          <p:nvPr>
            <p:ph type="ftr" sz="quarter" idx="11"/>
          </p:nvPr>
        </p:nvSpPr>
        <p:spPr bwMode="auto"/>
        <p:txBody>
          <a:bodyPr/>
          <a:lstStyle/>
          <a:p>
            <a:pPr>
              <a:defRPr/>
            </a:pPr>
            <a:r>
              <a:rPr lang="uk-UA"/>
              <a:t>Модуль</a:t>
            </a:r>
            <a:r>
              <a:rPr lang="en-US"/>
              <a:t> 1: </a:t>
            </a:r>
            <a:r>
              <a:rPr lang="uk-UA"/>
              <a:t>Основи Синтезу</a:t>
            </a:r>
            <a:endParaRPr lang="en-GB"/>
          </a:p>
        </p:txBody>
      </p:sp>
      <p:sp>
        <p:nvSpPr>
          <p:cNvPr id="5" name="Slide Number Placeholder 4"/>
          <p:cNvSpPr>
            <a:spLocks noGrp="1"/>
          </p:cNvSpPr>
          <p:nvPr>
            <p:ph type="sldNum" sz="quarter" idx="12"/>
          </p:nvPr>
        </p:nvSpPr>
        <p:spPr bwMode="auto"/>
        <p:txBody>
          <a:bodyPr/>
          <a:lstStyle/>
          <a:p>
            <a:pPr>
              <a:defRPr/>
            </a:pPr>
            <a:fld id="{607FDA0D-75C2-4509-B589-D4A45AB8915E}" type="slidenum">
              <a:rPr lang="en-GB"/>
              <a:t>43</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8200" y="324304"/>
            <a:ext cx="10515600" cy="1325563"/>
          </a:xfrm>
        </p:spPr>
        <p:txBody>
          <a:bodyPr/>
          <a:lstStyle/>
          <a:p>
            <a:pPr>
              <a:defRPr/>
            </a:pPr>
            <a:r>
              <a:rPr lang="uk-UA"/>
              <a:t>Трансформатори</a:t>
            </a:r>
            <a:endParaRPr lang="en-GB"/>
          </a:p>
        </p:txBody>
      </p:sp>
      <p:sp>
        <p:nvSpPr>
          <p:cNvPr id="3" name="Content Placeholder 2"/>
          <p:cNvSpPr>
            <a:spLocks noGrp="1"/>
          </p:cNvSpPr>
          <p:nvPr>
            <p:ph idx="1"/>
          </p:nvPr>
        </p:nvSpPr>
        <p:spPr bwMode="auto"/>
        <p:txBody>
          <a:bodyPr/>
          <a:lstStyle/>
          <a:p>
            <a:pPr>
              <a:buFont typeface="Arial,Sans-Serif"/>
              <a:buChar char="•"/>
              <a:defRPr/>
            </a:pPr>
            <a:r>
              <a:rPr lang="uk-UA" sz="3200">
                <a:ea typeface="Calibri"/>
                <a:cs typeface="Calibri"/>
              </a:rPr>
              <a:t>Складається з двох котушок</a:t>
            </a:r>
            <a:endParaRPr lang="en-GB" sz="3200">
              <a:ea typeface="Calibri"/>
              <a:cs typeface="Calibri"/>
            </a:endParaRPr>
          </a:p>
          <a:p>
            <a:pPr lvl="1">
              <a:buFont typeface="Arial,Sans-Serif"/>
              <a:buChar char="•"/>
              <a:defRPr/>
            </a:pPr>
            <a:r>
              <a:rPr lang="uk-UA">
                <a:ea typeface="Calibri"/>
                <a:cs typeface="Calibri"/>
              </a:rPr>
              <a:t>Первинна котушка</a:t>
            </a:r>
            <a:endParaRPr lang="en-GB">
              <a:ea typeface="Calibri"/>
              <a:cs typeface="Calibri"/>
            </a:endParaRPr>
          </a:p>
          <a:p>
            <a:pPr lvl="1">
              <a:buFont typeface="Arial,Sans-Serif"/>
              <a:buChar char="•"/>
              <a:defRPr/>
            </a:pPr>
            <a:r>
              <a:rPr lang="uk-UA">
                <a:ea typeface="Calibri"/>
                <a:cs typeface="Calibri"/>
              </a:rPr>
              <a:t>Вторинна котушка</a:t>
            </a:r>
            <a:endParaRPr lang="en-GB">
              <a:ea typeface="Calibri"/>
              <a:cs typeface="Calibri"/>
            </a:endParaRPr>
          </a:p>
          <a:p>
            <a:pPr lvl="1">
              <a:buFont typeface="Arial,Sans-Serif"/>
              <a:buChar char="•"/>
              <a:defRPr/>
            </a:pPr>
            <a:r>
              <a:rPr lang="uk-UA">
                <a:ea typeface="Calibri"/>
                <a:cs typeface="Calibri"/>
              </a:rPr>
              <a:t>Різне число витків</a:t>
            </a:r>
            <a:r>
              <a:rPr lang="en-GB">
                <a:ea typeface="Calibri"/>
                <a:cs typeface="Calibri"/>
              </a:rPr>
              <a:t> </a:t>
            </a:r>
            <a:endParaRPr/>
          </a:p>
          <a:p>
            <a:pPr lvl="1">
              <a:buFont typeface="Arial,Sans-Serif"/>
              <a:buChar char="•"/>
              <a:defRPr/>
            </a:pPr>
            <a:r>
              <a:rPr lang="uk-UA">
                <a:ea typeface="Calibri"/>
                <a:cs typeface="Calibri"/>
              </a:rPr>
              <a:t>Базується на </a:t>
            </a:r>
            <a:r>
              <a:rPr lang="uk-UA">
                <a:solidFill>
                  <a:srgbClr val="F36F2C"/>
                </a:solidFill>
                <a:ea typeface="Calibri"/>
                <a:cs typeface="Calibri"/>
              </a:rPr>
              <a:t>магнітній </a:t>
            </a:r>
            <a:br>
              <a:rPr lang="uk-UA">
                <a:solidFill>
                  <a:srgbClr val="F36F2C"/>
                </a:solidFill>
                <a:ea typeface="Calibri"/>
                <a:cs typeface="Calibri"/>
              </a:rPr>
            </a:br>
            <a:r>
              <a:rPr lang="uk-UA">
                <a:solidFill>
                  <a:srgbClr val="F36F2C"/>
                </a:solidFill>
                <a:ea typeface="Calibri"/>
                <a:cs typeface="Calibri"/>
              </a:rPr>
              <a:t>індукції</a:t>
            </a:r>
            <a:endParaRPr lang="en-GB">
              <a:solidFill>
                <a:srgbClr val="F36F2C"/>
              </a:solidFill>
              <a:ea typeface="Calibri"/>
              <a:cs typeface="Calibri"/>
            </a:endParaRPr>
          </a:p>
          <a:p>
            <a:pPr lvl="1">
              <a:buFont typeface="Arial,Sans-Serif"/>
              <a:buChar char="•"/>
              <a:defRPr/>
            </a:pPr>
            <a:endParaRPr lang="en-GB">
              <a:ea typeface="Calibri"/>
              <a:cs typeface="Calibri"/>
            </a:endParaRPr>
          </a:p>
          <a:p>
            <a:pPr>
              <a:buFont typeface="Arial,Sans-Serif"/>
              <a:buChar char="•"/>
              <a:defRPr/>
            </a:pPr>
            <a:r>
              <a:rPr lang="uk-UA" sz="3200">
                <a:ea typeface="Calibri"/>
                <a:cs typeface="Calibri"/>
              </a:rPr>
              <a:t>Ідеальний трансформатор</a:t>
            </a:r>
            <a:endParaRPr lang="nl-NL" sz="3200">
              <a:ea typeface="Calibri"/>
              <a:cs typeface="Calibri"/>
            </a:endParaRPr>
          </a:p>
          <a:p>
            <a:pPr lvl="1">
              <a:buFont typeface="Arial,Sans-Serif"/>
              <a:buChar char="•"/>
              <a:defRPr/>
            </a:pPr>
            <a:r>
              <a:rPr lang="uk-UA" sz="2800">
                <a:ea typeface="Calibri"/>
                <a:cs typeface="Calibri"/>
              </a:rPr>
              <a:t>Немає втрат потужності</a:t>
            </a:r>
            <a:r>
              <a:rPr lang="en-GB" sz="2800">
                <a:ea typeface="Calibri"/>
                <a:cs typeface="Calibri"/>
              </a:rPr>
              <a:t>: P</a:t>
            </a:r>
            <a:r>
              <a:rPr lang="en-GB" sz="2800" baseline="-25000">
                <a:ea typeface="Calibri"/>
                <a:cs typeface="Calibri"/>
              </a:rPr>
              <a:t>coil1</a:t>
            </a:r>
            <a:r>
              <a:rPr lang="en-GB" sz="2800">
                <a:ea typeface="Calibri"/>
                <a:cs typeface="Calibri"/>
              </a:rPr>
              <a:t> = P</a:t>
            </a:r>
            <a:r>
              <a:rPr lang="en-GB" sz="2800" baseline="-25000">
                <a:ea typeface="Calibri"/>
                <a:cs typeface="Calibri"/>
              </a:rPr>
              <a:t>coil2</a:t>
            </a:r>
            <a:r>
              <a:rPr lang="en-GB" sz="2800">
                <a:ea typeface="Calibri"/>
                <a:cs typeface="Calibri"/>
              </a:rPr>
              <a:t> </a:t>
            </a:r>
            <a:endParaRPr lang="en-GB">
              <a:cs typeface="Calibri"/>
            </a:endParaRPr>
          </a:p>
          <a:p>
            <a:pPr>
              <a:defRPr/>
            </a:pPr>
            <a:endParaRPr lang="en-GB"/>
          </a:p>
        </p:txBody>
      </p:sp>
      <p:sp>
        <p:nvSpPr>
          <p:cNvPr id="4" name="Footer Placeholder 3"/>
          <p:cNvSpPr>
            <a:spLocks noGrp="1"/>
          </p:cNvSpPr>
          <p:nvPr>
            <p:ph type="ftr" sz="quarter" idx="11"/>
          </p:nvPr>
        </p:nvSpPr>
        <p:spPr bwMode="auto"/>
        <p:txBody>
          <a:bodyPr/>
          <a:lstStyle/>
          <a:p>
            <a:pPr>
              <a:defRPr/>
            </a:pPr>
            <a:r>
              <a:rPr lang="uk-UA"/>
              <a:t>Модуль</a:t>
            </a:r>
            <a:r>
              <a:rPr lang="en-US"/>
              <a:t> 1: </a:t>
            </a:r>
            <a:r>
              <a:rPr lang="uk-UA"/>
              <a:t>Основи Синтезу</a:t>
            </a:r>
            <a:endParaRPr lang="en-GB"/>
          </a:p>
        </p:txBody>
      </p:sp>
      <p:sp>
        <p:nvSpPr>
          <p:cNvPr id="5" name="Slide Number Placeholder 4"/>
          <p:cNvSpPr>
            <a:spLocks noGrp="1"/>
          </p:cNvSpPr>
          <p:nvPr>
            <p:ph type="sldNum" sz="quarter" idx="12"/>
          </p:nvPr>
        </p:nvSpPr>
        <p:spPr bwMode="auto"/>
        <p:txBody>
          <a:bodyPr/>
          <a:lstStyle/>
          <a:p>
            <a:pPr>
              <a:defRPr/>
            </a:pPr>
            <a:fld id="{607FDA0D-75C2-4509-B589-D4A45AB8915E}" type="slidenum">
              <a:rPr lang="en-GB"/>
              <a:t>44</a:t>
            </a:fld>
            <a:endParaRPr lang="en-GB"/>
          </a:p>
        </p:txBody>
      </p:sp>
      <p:grpSp>
        <p:nvGrpSpPr>
          <p:cNvPr id="10" name="Group 9"/>
          <p:cNvGrpSpPr/>
          <p:nvPr/>
        </p:nvGrpSpPr>
        <p:grpSpPr bwMode="auto">
          <a:xfrm>
            <a:off x="6471559" y="4481370"/>
            <a:ext cx="5646829" cy="1172153"/>
            <a:chOff x="6678069" y="2593623"/>
            <a:chExt cx="4785360" cy="1172153"/>
          </a:xfrm>
        </p:grpSpPr>
        <mc:AlternateContent xmlns:mc="http://schemas.openxmlformats.org/markup-compatibility/2006">
          <mc:Choice xmlns:a14="http://schemas.microsoft.com/office/drawing/2010/main" Requires="a14">
            <p:sp>
              <p:nvSpPr>
                <p:cNvPr id="8" name="TextBox 7"/>
                <p:cNvSpPr txBox="1"/>
                <p:nvPr/>
              </p:nvSpPr>
              <p:spPr bwMode="auto">
                <a:xfrm>
                  <a:off x="6678069" y="2934779"/>
                  <a:ext cx="4785360" cy="830997"/>
                </a:xfrm>
                <a:prstGeom prst="rect">
                  <a:avLst/>
                </a:prstGeom>
                <a:noFill/>
              </p:spPr>
              <p:txBody>
                <a:bodyPr wrap="square">
                  <a:spAutoFit/>
                </a:bodyPr>
                <a:lstStyle/>
                <a:p>
                  <a:pPr algn="ctr">
                    <a:defRPr/>
                  </a:pPr>
                  <mc:AlternateContent>
                    <mc:Choice Requires="a14">
                      <a14:m>
                        <m:oMathPara xmlns:m="http://schemas.openxmlformats.org/officeDocument/2006/math">
                          <m:oMathParaPr>
                            <m:jc m:val="center"/>
                          </m:oMathParaPr>
                          <m:oMath xmlns:m="http://schemas.openxmlformats.org/officeDocument/2006/math">
                            <m:r>
                              <m:rPr>
                                <m:nor/>
                              </m:rPr>
                              <a:rPr lang="uk-UA" sz="2400" b="0" i="0">
                                <a:solidFill>
                                  <a:schemeClr val="bg1"/>
                                </a:solidFill>
                                <a:latin typeface="Cambria Math"/>
                                <a:ea typeface="Calibri"/>
                                <a:cs typeface="Calibri"/>
                              </a:rPr>
                              <m:t>Потужність</m:t>
                            </m:r>
                            <m:r>
                              <a:rPr lang="en-GB" sz="2400" i="1">
                                <a:solidFill>
                                  <a:schemeClr val="bg1"/>
                                </a:solidFill>
                                <a:latin typeface="Cambria Math"/>
                                <a:ea typeface="Calibri"/>
                                <a:cs typeface="Calibri"/>
                              </a:rPr>
                              <m:t> = </m:t>
                            </m:r>
                            <m:r>
                              <m:rPr>
                                <m:nor/>
                              </m:rPr>
                              <a:rPr lang="uk-UA" sz="2400" b="0" i="0">
                                <a:solidFill>
                                  <a:schemeClr val="bg1"/>
                                </a:solidFill>
                                <a:latin typeface="Cambria Math"/>
                                <a:ea typeface="Calibri"/>
                                <a:cs typeface="Calibri"/>
                              </a:rPr>
                              <m:t>Напруга</m:t>
                            </m:r>
                            <m:r>
                              <a:rPr lang="en-GB" sz="2400" i="1">
                                <a:solidFill>
                                  <a:schemeClr val="bg1"/>
                                </a:solidFill>
                                <a:latin typeface="Cambria Math"/>
                                <a:ea typeface="Calibri"/>
                                <a:cs typeface="Calibri"/>
                              </a:rPr>
                              <m:t> </m:t>
                            </m:r>
                            <m:r>
                              <a:rPr lang="en-GB" sz="2400" i="1">
                                <a:solidFill>
                                  <a:schemeClr val="bg1"/>
                                </a:solidFill>
                                <a:latin typeface="Cambria Math"/>
                                <a:ea typeface="Cambria Math"/>
                                <a:cs typeface="Calibri"/>
                              </a:rPr>
                              <m:t>×</m:t>
                            </m:r>
                            <m:r>
                              <a:rPr lang="en-GB" sz="2400" i="1">
                                <a:solidFill>
                                  <a:schemeClr val="bg1"/>
                                </a:solidFill>
                                <a:latin typeface="Cambria Math"/>
                                <a:ea typeface="Calibri"/>
                                <a:cs typeface="Calibri"/>
                              </a:rPr>
                              <m:t> </m:t>
                            </m:r>
                            <m:r>
                              <m:rPr>
                                <m:nor/>
                              </m:rPr>
                              <a:rPr lang="uk-UA" sz="2400" b="0" i="0">
                                <a:solidFill>
                                  <a:schemeClr val="bg1"/>
                                </a:solidFill>
                                <a:latin typeface="Cambria Math"/>
                                <a:ea typeface="Calibri"/>
                                <a:cs typeface="Calibri"/>
                              </a:rPr>
                              <m:t>Струм</m:t>
                            </m:r>
                            <m:r>
                              <m:rPr>
                                <m:nor/>
                              </m:rPr>
                              <a:rPr lang="en-GB" sz="2400" i="1">
                                <a:solidFill>
                                  <a:schemeClr val="bg1"/>
                                </a:solidFill>
                                <a:latin typeface="Cambria Math"/>
                                <a:ea typeface="Cambria Math"/>
                                <a:cs typeface="Calibri"/>
                              </a:rPr>
                              <m:t>P</m:t>
                            </m:r>
                            <m:r>
                              <m:rPr>
                                <m:nor/>
                              </m:rPr>
                              <a:rPr lang="en-GB" sz="2400" i="1">
                                <a:solidFill>
                                  <a:schemeClr val="bg1"/>
                                </a:solidFill>
                                <a:latin typeface="Cambria Math"/>
                                <a:ea typeface="Cambria Math"/>
                                <a:cs typeface="Calibri"/>
                              </a:rPr>
                              <m:t> </m:t>
                            </m:r>
                            <m:r>
                              <m:rPr>
                                <m:nor/>
                              </m:rPr>
                              <a:rPr lang="en-US" sz="2400" b="0" i="1">
                                <a:solidFill>
                                  <a:schemeClr val="bg1"/>
                                </a:solidFill>
                                <a:latin typeface="Cambria Math"/>
                                <a:ea typeface="Cambria Math"/>
                                <a:cs typeface="Calibri"/>
                              </a:rPr>
                              <m:t>= </m:t>
                            </m:r>
                            <m:r>
                              <m:rPr>
                                <m:nor/>
                              </m:rPr>
                              <a:rPr lang="en-US" sz="2400" b="0" i="1">
                                <a:solidFill>
                                  <a:schemeClr val="bg1"/>
                                </a:solidFill>
                                <a:latin typeface="Cambria Math"/>
                                <a:ea typeface="Cambria Math"/>
                                <a:cs typeface="Calibri"/>
                              </a:rPr>
                              <m:t>V</m:t>
                            </m:r>
                            <m:r>
                              <m:rPr>
                                <m:nor/>
                              </m:rPr>
                              <a:rPr lang="en-US" sz="2400" b="0" i="1">
                                <a:solidFill>
                                  <a:schemeClr val="bg1"/>
                                </a:solidFill>
                                <a:latin typeface="Cambria Math"/>
                                <a:ea typeface="Cambria Math"/>
                                <a:cs typeface="Calibri"/>
                              </a:rPr>
                              <m:t> </m:t>
                            </m:r>
                            <m:r>
                              <a:rPr lang="en-US" sz="2400" b="0" i="1">
                                <a:solidFill>
                                  <a:schemeClr val="bg1"/>
                                </a:solidFill>
                                <a:latin typeface="Cambria Math"/>
                                <a:ea typeface="Cambria Math"/>
                                <a:cs typeface="Calibri"/>
                              </a:rPr>
                              <m:t>× </m:t>
                            </m:r>
                            <m:r>
                              <m:rPr>
                                <m:nor/>
                              </m:rPr>
                              <a:rPr lang="en-GB" sz="2400" i="1">
                                <a:solidFill>
                                  <a:schemeClr val="bg1"/>
                                </a:solidFill>
                                <a:latin typeface="Cambria Math"/>
                                <a:ea typeface="Cambria Math"/>
                                <a:cs typeface="Calibri"/>
                              </a:rPr>
                              <m:t>I</m:t>
                            </m:r>
                          </m:oMath>
                        </m:oMathPara>
                      </a14:m>
                    </mc:Choice>
                    <mc:Fallback xmlns:m="http://schemas.openxmlformats.org/officeDocument/2006/math" xmlns:w="http://schemas.openxmlformats.org/wordprocessingml/2006/main" xmlns=""/>
                  </mc:AlternateContent>
                  <a:endParaRPr lang="en-GB" sz="2400" i="1">
                    <a:solidFill>
                      <a:schemeClr val="bg1"/>
                    </a:solidFill>
                    <a:latin typeface="Cambria Math"/>
                    <a:ea typeface="Cambria Math"/>
                    <a:cs typeface="Calibri"/>
                  </a:endParaRPr>
                </a:p>
              </p:txBody>
            </p:sp>
          </mc:Choice>
          <mc:Fallback>
            <p:sp>
              <p:nvSpPr>
                <p:cNvPr id="8" name="TextBox 7"/>
                <p:cNvSpPr txBox="1">
                  <a:spLocks noRot="1" noChangeAspect="1" noMove="1" noResize="1" noEditPoints="1" noAdjustHandles="1" noChangeArrowheads="1" noChangeShapeType="1" noTextEdit="1"/>
                </p:cNvSpPr>
                <p:nvPr/>
              </p:nvSpPr>
              <p:spPr bwMode="auto">
                <a:xfrm>
                  <a:off x="6678069" y="2934779"/>
                  <a:ext cx="4785360" cy="830997"/>
                </a:xfrm>
                <a:prstGeom prst="rect">
                  <a:avLst/>
                </a:prstGeom>
                <a:blipFill>
                  <a:blip r:embed="rId2"/>
                  <a:stretch>
                    <a:fillRect b="-9559"/>
                  </a:stretch>
                </a:blipFill>
              </p:spPr>
              <p:txBody>
                <a:bodyPr/>
                <a:lstStyle/>
                <a:p>
                  <a:r>
                    <a:rPr lang="en-GB">
                      <a:noFill/>
                    </a:rPr>
                    <a:t> </a:t>
                  </a:r>
                </a:p>
              </p:txBody>
            </p:sp>
          </mc:Fallback>
        </mc:AlternateContent>
        <p:sp>
          <p:nvSpPr>
            <p:cNvPr id="9" name="TextBox 8"/>
            <p:cNvSpPr txBox="1"/>
            <p:nvPr/>
          </p:nvSpPr>
          <p:spPr bwMode="auto">
            <a:xfrm>
              <a:off x="7862775" y="2593623"/>
              <a:ext cx="2346960" cy="461665"/>
            </a:xfrm>
            <a:prstGeom prst="rect">
              <a:avLst/>
            </a:prstGeom>
            <a:noFill/>
          </p:spPr>
          <p:txBody>
            <a:bodyPr wrap="square" rtlCol="0">
              <a:spAutoFit/>
            </a:bodyPr>
            <a:lstStyle/>
            <a:p>
              <a:pPr algn="ctr">
                <a:defRPr/>
              </a:pPr>
              <a:r>
                <a:rPr lang="uk-UA" sz="2400" i="1">
                  <a:solidFill>
                    <a:schemeClr val="bg1"/>
                  </a:solidFill>
                  <a:latin typeface="Tahoma"/>
                  <a:ea typeface="Tahoma"/>
                  <a:cs typeface="Tahoma"/>
                </a:rPr>
                <a:t>Нагадування!</a:t>
              </a:r>
              <a:endParaRPr lang="en-GB" sz="2400" i="1">
                <a:solidFill>
                  <a:schemeClr val="bg1"/>
                </a:solidFill>
                <a:latin typeface="Tahoma"/>
                <a:ea typeface="Tahoma"/>
                <a:cs typeface="Tahoma"/>
              </a:endParaRPr>
            </a:p>
          </p:txBody>
        </p:sp>
      </p:grpSp>
      <p:pic>
        <p:nvPicPr>
          <p:cNvPr id="1026" name="Picture 2"/>
          <p:cNvPicPr>
            <a:picLocks noChangeAspect="1" noChangeArrowheads="1"/>
          </p:cNvPicPr>
          <p:nvPr/>
        </p:nvPicPr>
        <p:blipFill>
          <a:blip r:embed="rId3"/>
          <a:stretch/>
        </p:blipFill>
        <p:spPr bwMode="auto">
          <a:xfrm>
            <a:off x="6875875" y="786949"/>
            <a:ext cx="4856149" cy="3662134"/>
          </a:xfrm>
          <a:prstGeom prst="rect">
            <a:avLst/>
          </a:prstGeom>
          <a:noFill/>
          <a:ln w="19050">
            <a:solidFill>
              <a:srgbClr val="F36F2C"/>
            </a:solidFill>
          </a:ln>
        </p:spPr>
      </p:pic>
      <p:sp>
        <p:nvSpPr>
          <p:cNvPr id="11" name="TextBox 10"/>
          <p:cNvSpPr txBox="1"/>
          <p:nvPr/>
        </p:nvSpPr>
        <p:spPr bwMode="auto">
          <a:xfrm>
            <a:off x="6636470" y="6031209"/>
            <a:ext cx="4877758" cy="461665"/>
          </a:xfrm>
          <a:prstGeom prst="rect">
            <a:avLst/>
          </a:prstGeom>
          <a:noFill/>
        </p:spPr>
        <p:txBody>
          <a:bodyPr wrap="square">
            <a:spAutoFit/>
          </a:bodyPr>
          <a:lstStyle/>
          <a:p>
            <a:pPr>
              <a:defRPr/>
            </a:pPr>
            <a:r>
              <a:rPr lang="uk-UA" sz="1200">
                <a:solidFill>
                  <a:srgbClr val="F36F2C"/>
                </a:solidFill>
                <a:latin typeface="Tahoma"/>
                <a:ea typeface="Tahoma"/>
                <a:cs typeface="Tahoma"/>
              </a:rPr>
              <a:t>Джерело</a:t>
            </a:r>
            <a:r>
              <a:rPr lang="en-US" sz="1200">
                <a:solidFill>
                  <a:srgbClr val="F36F2C"/>
                </a:solidFill>
                <a:latin typeface="Tahoma"/>
                <a:ea typeface="Tahoma"/>
                <a:cs typeface="Tahoma"/>
              </a:rPr>
              <a:t>: By BillC at the English-language Wikipedia, CC BY-SA 3.0, </a:t>
            </a:r>
            <a:r>
              <a:rPr lang="en-US" sz="1200" u="sng">
                <a:solidFill>
                  <a:srgbClr val="F36F2C"/>
                </a:solidFill>
                <a:latin typeface="Tahoma"/>
                <a:ea typeface="Tahoma"/>
                <a:cs typeface="Tahoma"/>
                <a:hlinkClick r:id="rId4" tooltip="https://tinyurl.com/ye55fpxv"/>
              </a:rPr>
              <a:t>https://tinyurl.com/ye55fpxv</a:t>
            </a:r>
            <a:r>
              <a:rPr lang="en-US" sz="1200">
                <a:solidFill>
                  <a:srgbClr val="F36F2C"/>
                </a:solidFill>
                <a:latin typeface="Tahoma"/>
                <a:ea typeface="Tahoma"/>
                <a:cs typeface="Tahoma"/>
              </a:rPr>
              <a:t> </a:t>
            </a:r>
            <a:endParaRPr lang="en-GB" sz="1200">
              <a:solidFill>
                <a:srgbClr val="F36F2C"/>
              </a:solidFill>
              <a:latin typeface="Tahoma"/>
              <a:ea typeface="Tahoma"/>
              <a:cs typeface="Tahom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uk-UA"/>
              <a:t>Котушки полоїдного поля</a:t>
            </a:r>
            <a:endParaRPr lang="en-GB"/>
          </a:p>
        </p:txBody>
      </p:sp>
      <p:sp>
        <p:nvSpPr>
          <p:cNvPr id="3" name="Content Placeholder 2"/>
          <p:cNvSpPr>
            <a:spLocks noGrp="1"/>
          </p:cNvSpPr>
          <p:nvPr>
            <p:ph idx="1"/>
          </p:nvPr>
        </p:nvSpPr>
        <p:spPr bwMode="auto"/>
        <p:txBody>
          <a:bodyPr>
            <a:normAutofit/>
          </a:bodyPr>
          <a:lstStyle/>
          <a:p>
            <a:pPr>
              <a:defRPr/>
            </a:pPr>
            <a:r>
              <a:rPr lang="uk-UA" sz="3200"/>
              <a:t>Допомагають керувати формою та положенням плазми</a:t>
            </a:r>
            <a:endParaRPr lang="en-US" sz="3200">
              <a:solidFill>
                <a:srgbClr val="F36F2C"/>
              </a:solidFill>
            </a:endParaRPr>
          </a:p>
          <a:p>
            <a:pPr lvl="1">
              <a:defRPr/>
            </a:pPr>
            <a:r>
              <a:rPr lang="uk-UA">
                <a:solidFill>
                  <a:schemeClr val="bg1"/>
                </a:solidFill>
              </a:rPr>
              <a:t>Є необхідними для підтримання </a:t>
            </a:r>
            <a:br>
              <a:rPr lang="uk-UA">
                <a:solidFill>
                  <a:schemeClr val="bg1"/>
                </a:solidFill>
              </a:rPr>
            </a:br>
            <a:r>
              <a:rPr lang="uk-UA">
                <a:solidFill>
                  <a:schemeClr val="bg1"/>
                </a:solidFill>
              </a:rPr>
              <a:t>стабільності плазми</a:t>
            </a:r>
            <a:endParaRPr lang="en-GB">
              <a:solidFill>
                <a:schemeClr val="bg1"/>
              </a:solidFill>
            </a:endParaRPr>
          </a:p>
          <a:p>
            <a:pPr lvl="1">
              <a:defRPr/>
            </a:pPr>
            <a:endParaRPr lang="en-GB">
              <a:solidFill>
                <a:schemeClr val="bg1"/>
              </a:solidFill>
            </a:endParaRPr>
          </a:p>
          <a:p>
            <a:pPr>
              <a:defRPr/>
            </a:pPr>
            <a:r>
              <a:rPr lang="uk-UA" sz="2800">
                <a:solidFill>
                  <a:schemeClr val="bg1"/>
                </a:solidFill>
              </a:rPr>
              <a:t>Отже, ці котушки не створюють </a:t>
            </a:r>
            <a:br>
              <a:rPr lang="uk-UA" sz="2800">
                <a:solidFill>
                  <a:schemeClr val="bg1"/>
                </a:solidFill>
              </a:rPr>
            </a:br>
            <a:r>
              <a:rPr lang="uk-UA" sz="2800">
                <a:solidFill>
                  <a:schemeClr val="bg1"/>
                </a:solidFill>
              </a:rPr>
              <a:t>полоїдне поле</a:t>
            </a:r>
            <a:r>
              <a:rPr lang="en-GB" sz="2800">
                <a:solidFill>
                  <a:schemeClr val="bg1"/>
                </a:solidFill>
              </a:rPr>
              <a:t>!</a:t>
            </a:r>
            <a:endParaRPr/>
          </a:p>
          <a:p>
            <a:pPr marL="0" indent="0">
              <a:buNone/>
              <a:defRPr/>
            </a:pPr>
            <a:r>
              <a:rPr lang="en-GB" sz="2400">
                <a:solidFill>
                  <a:schemeClr val="bg1"/>
                </a:solidFill>
              </a:rPr>
              <a:t>  (</a:t>
            </a:r>
            <a:r>
              <a:rPr lang="uk-UA" sz="2400">
                <a:solidFill>
                  <a:schemeClr val="bg1"/>
                </a:solidFill>
              </a:rPr>
              <a:t>Центральна котушка створює полоїдне</a:t>
            </a:r>
            <a:br>
              <a:rPr lang="uk-UA" sz="2400">
                <a:solidFill>
                  <a:schemeClr val="bg1"/>
                </a:solidFill>
              </a:rPr>
            </a:br>
            <a:r>
              <a:rPr lang="uk-UA" sz="2400">
                <a:solidFill>
                  <a:schemeClr val="bg1"/>
                </a:solidFill>
              </a:rPr>
              <a:t> </a:t>
            </a:r>
            <a:r>
              <a:rPr lang="en-GB" sz="2400">
                <a:solidFill>
                  <a:schemeClr val="bg1"/>
                </a:solidFill>
              </a:rPr>
              <a:t> </a:t>
            </a:r>
            <a:r>
              <a:rPr lang="uk-UA" sz="2400">
                <a:solidFill>
                  <a:schemeClr val="bg1"/>
                </a:solidFill>
              </a:rPr>
              <a:t>поле завдяки магнітній індукції</a:t>
            </a:r>
            <a:r>
              <a:rPr lang="en-GB" sz="2400">
                <a:solidFill>
                  <a:schemeClr val="bg1"/>
                </a:solidFill>
              </a:rPr>
              <a:t>)</a:t>
            </a:r>
            <a:endParaRPr/>
          </a:p>
        </p:txBody>
      </p:sp>
      <p:sp>
        <p:nvSpPr>
          <p:cNvPr id="4" name="Footer Placeholder 3"/>
          <p:cNvSpPr>
            <a:spLocks noGrp="1"/>
          </p:cNvSpPr>
          <p:nvPr>
            <p:ph type="ftr" sz="quarter" idx="11"/>
          </p:nvPr>
        </p:nvSpPr>
        <p:spPr bwMode="auto"/>
        <p:txBody>
          <a:bodyPr/>
          <a:lstStyle/>
          <a:p>
            <a:pPr>
              <a:defRPr/>
            </a:pPr>
            <a:r>
              <a:rPr lang="uk-UA"/>
              <a:t>Модуль</a:t>
            </a:r>
            <a:r>
              <a:rPr lang="en-US"/>
              <a:t> 1: </a:t>
            </a:r>
            <a:r>
              <a:rPr lang="uk-UA"/>
              <a:t>Основи Синтезу</a:t>
            </a:r>
            <a:endParaRPr lang="en-GB"/>
          </a:p>
        </p:txBody>
      </p:sp>
      <p:sp>
        <p:nvSpPr>
          <p:cNvPr id="5" name="Slide Number Placeholder 4"/>
          <p:cNvSpPr>
            <a:spLocks noGrp="1"/>
          </p:cNvSpPr>
          <p:nvPr>
            <p:ph type="sldNum" sz="quarter" idx="12"/>
          </p:nvPr>
        </p:nvSpPr>
        <p:spPr bwMode="auto"/>
        <p:txBody>
          <a:bodyPr/>
          <a:lstStyle/>
          <a:p>
            <a:pPr>
              <a:defRPr/>
            </a:pPr>
            <a:fld id="{607FDA0D-75C2-4509-B589-D4A45AB8915E}" type="slidenum">
              <a:rPr lang="en-GB"/>
              <a:t>45</a:t>
            </a:fld>
            <a:endParaRPr lang="en-GB"/>
          </a:p>
        </p:txBody>
      </p:sp>
      <p:pic>
        <p:nvPicPr>
          <p:cNvPr id="6" name="Afbeelding 5"/>
          <p:cNvPicPr>
            <a:picLocks noChangeAspect="1"/>
          </p:cNvPicPr>
          <p:nvPr/>
        </p:nvPicPr>
        <p:blipFill>
          <a:blip r:embed="rId2"/>
          <a:stretch/>
        </p:blipFill>
        <p:spPr bwMode="auto">
          <a:xfrm>
            <a:off x="7284675" y="2353235"/>
            <a:ext cx="4508110" cy="3294529"/>
          </a:xfrm>
          <a:prstGeom prst="rect">
            <a:avLst/>
          </a:prstGeom>
          <a:ln w="19050">
            <a:solidFill>
              <a:srgbClr val="F36F2C"/>
            </a:solidFill>
          </a:ln>
        </p:spPr>
      </p:pic>
      <p:sp>
        <p:nvSpPr>
          <p:cNvPr id="8" name="TextBox 7"/>
          <p:cNvSpPr txBox="1"/>
          <p:nvPr/>
        </p:nvSpPr>
        <p:spPr bwMode="auto">
          <a:xfrm>
            <a:off x="7279907" y="6020840"/>
            <a:ext cx="4517643" cy="276999"/>
          </a:xfrm>
          <a:prstGeom prst="rect">
            <a:avLst/>
          </a:prstGeom>
          <a:noFill/>
        </p:spPr>
        <p:txBody>
          <a:bodyPr wrap="square">
            <a:spAutoFit/>
          </a:bodyPr>
          <a:lstStyle/>
          <a:p>
            <a:pPr>
              <a:defRPr/>
            </a:pPr>
            <a:r>
              <a:rPr lang="uk-UA" sz="1200">
                <a:solidFill>
                  <a:srgbClr val="F36F2C"/>
                </a:solidFill>
                <a:latin typeface="Tahoma"/>
                <a:ea typeface="Tahoma"/>
                <a:cs typeface="Tahoma"/>
              </a:rPr>
              <a:t>Джерело</a:t>
            </a:r>
            <a:r>
              <a:rPr lang="en-US" sz="1200">
                <a:solidFill>
                  <a:srgbClr val="F36F2C"/>
                </a:solidFill>
                <a:latin typeface="Tahoma"/>
                <a:ea typeface="Tahoma"/>
                <a:cs typeface="Tahoma"/>
              </a:rPr>
              <a:t>: S. Li et al. </a:t>
            </a:r>
            <a:r>
              <a:rPr lang="en-US" sz="1200" u="sng">
                <a:solidFill>
                  <a:srgbClr val="F36F2C"/>
                </a:solidFill>
                <a:latin typeface="Tahoma"/>
                <a:ea typeface="Tahoma"/>
                <a:cs typeface="Tahoma"/>
                <a:hlinkClick r:id="rId3" tooltip="https://tinyurl.com/4ybcpw65"/>
              </a:rPr>
              <a:t>https://tinyurl.com/4ybcpw65</a:t>
            </a:r>
            <a:r>
              <a:rPr lang="en-US" sz="1200">
                <a:solidFill>
                  <a:srgbClr val="F36F2C"/>
                </a:solidFill>
                <a:latin typeface="Tahoma"/>
                <a:ea typeface="Tahoma"/>
                <a:cs typeface="Tahoma"/>
              </a:rPr>
              <a:t> (CC BY 4.0)</a:t>
            </a:r>
            <a:endParaRPr lang="en-GB" sz="1200">
              <a:solidFill>
                <a:srgbClr val="F36F2C"/>
              </a:solidFill>
              <a:latin typeface="Tahoma"/>
              <a:ea typeface="Tahoma"/>
              <a:cs typeface="Tahom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8200" y="324303"/>
            <a:ext cx="10515600" cy="1325563"/>
          </a:xfrm>
        </p:spPr>
        <p:txBody>
          <a:bodyPr/>
          <a:lstStyle/>
          <a:p>
            <a:pPr>
              <a:defRPr/>
            </a:pPr>
            <a:r>
              <a:rPr lang="uk-UA"/>
              <a:t>Класна вправа</a:t>
            </a:r>
            <a:r>
              <a:rPr lang="en-US"/>
              <a:t> 1.8</a:t>
            </a:r>
            <a:endParaRPr lang="en-GB"/>
          </a:p>
        </p:txBody>
      </p:sp>
      <p:sp>
        <p:nvSpPr>
          <p:cNvPr id="3" name="Content Placeholder 2"/>
          <p:cNvSpPr>
            <a:spLocks noGrp="1"/>
          </p:cNvSpPr>
          <p:nvPr>
            <p:ph idx="1"/>
          </p:nvPr>
        </p:nvSpPr>
        <p:spPr bwMode="auto">
          <a:xfrm>
            <a:off x="838200" y="1690688"/>
            <a:ext cx="10515600" cy="4376737"/>
          </a:xfrm>
        </p:spPr>
        <p:txBody>
          <a:bodyPr/>
          <a:lstStyle/>
          <a:p>
            <a:pPr>
              <a:buNone/>
              <a:defRPr/>
            </a:pPr>
            <a:endParaRPr lang="en-GB" sz="2800">
              <a:ea typeface="Calibri"/>
              <a:cs typeface="Calibri"/>
            </a:endParaRPr>
          </a:p>
          <a:p>
            <a:pPr>
              <a:buNone/>
              <a:defRPr/>
            </a:pPr>
            <a:endParaRPr lang="en-GB" sz="2800">
              <a:ea typeface="Calibri"/>
              <a:cs typeface="Calibri"/>
            </a:endParaRPr>
          </a:p>
          <a:p>
            <a:pPr>
              <a:buNone/>
              <a:defRPr/>
            </a:pPr>
            <a:endParaRPr lang="en-GB" sz="2800">
              <a:ea typeface="Calibri"/>
              <a:cs typeface="Calibri"/>
            </a:endParaRPr>
          </a:p>
          <a:p>
            <a:pPr marL="457200" indent="-457200">
              <a:buFont typeface="+mj-lt"/>
              <a:buAutoNum type="alphaLcParenR"/>
              <a:defRPr/>
            </a:pPr>
            <a:r>
              <a:rPr lang="uk-UA" sz="2800">
                <a:ea typeface="Calibri"/>
                <a:cs typeface="Calibri"/>
              </a:rPr>
              <a:t>Як магнітна індукція спричиняє імпульсність експлуатації токамака</a:t>
            </a:r>
            <a:r>
              <a:rPr lang="en-GB" sz="2800">
                <a:ea typeface="Calibri"/>
                <a:cs typeface="Calibri"/>
              </a:rPr>
              <a:t>? </a:t>
            </a:r>
            <a:endParaRPr/>
          </a:p>
          <a:p>
            <a:pPr marL="0" indent="0">
              <a:buNone/>
              <a:defRPr/>
            </a:pPr>
            <a:r>
              <a:rPr lang="uk-UA" sz="2800">
                <a:ea typeface="Calibri"/>
                <a:cs typeface="Calibri"/>
              </a:rPr>
              <a:t>б) Чому це створює проблему для термоядерного реактора</a:t>
            </a:r>
            <a:r>
              <a:rPr lang="en-GB" sz="2800">
                <a:ea typeface="Calibri"/>
                <a:cs typeface="Calibri"/>
              </a:rPr>
              <a:t>? </a:t>
            </a:r>
            <a:endParaRPr/>
          </a:p>
          <a:p>
            <a:pPr>
              <a:defRPr/>
            </a:pPr>
            <a:endParaRPr lang="en-GB"/>
          </a:p>
        </p:txBody>
      </p:sp>
      <p:sp>
        <p:nvSpPr>
          <p:cNvPr id="4" name="Footer Placeholder 3"/>
          <p:cNvSpPr>
            <a:spLocks noGrp="1"/>
          </p:cNvSpPr>
          <p:nvPr>
            <p:ph type="ftr" sz="quarter" idx="11"/>
          </p:nvPr>
        </p:nvSpPr>
        <p:spPr bwMode="auto"/>
        <p:txBody>
          <a:bodyPr/>
          <a:lstStyle/>
          <a:p>
            <a:pPr>
              <a:defRPr/>
            </a:pPr>
            <a:r>
              <a:rPr lang="uk-UA"/>
              <a:t>Модуль</a:t>
            </a:r>
            <a:r>
              <a:rPr lang="en-US"/>
              <a:t> 1: </a:t>
            </a:r>
            <a:r>
              <a:rPr lang="uk-UA"/>
              <a:t>Основи Синтезу</a:t>
            </a:r>
            <a:endParaRPr lang="en-GB"/>
          </a:p>
        </p:txBody>
      </p:sp>
      <p:sp>
        <p:nvSpPr>
          <p:cNvPr id="5" name="Slide Number Placeholder 4"/>
          <p:cNvSpPr>
            <a:spLocks noGrp="1"/>
          </p:cNvSpPr>
          <p:nvPr>
            <p:ph type="sldNum" sz="quarter" idx="12"/>
          </p:nvPr>
        </p:nvSpPr>
        <p:spPr bwMode="auto"/>
        <p:txBody>
          <a:bodyPr/>
          <a:lstStyle/>
          <a:p>
            <a:pPr>
              <a:defRPr/>
            </a:pPr>
            <a:fld id="{607FDA0D-75C2-4509-B589-D4A45AB8915E}" type="slidenum">
              <a:rPr lang="en-GB"/>
              <a:t>46</a:t>
            </a:fld>
            <a:endParaRPr lang="en-GB"/>
          </a:p>
        </p:txBody>
      </p:sp>
      <p:sp>
        <p:nvSpPr>
          <p:cNvPr id="7" name="TextBox 6"/>
          <p:cNvSpPr txBox="1"/>
          <p:nvPr/>
        </p:nvSpPr>
        <p:spPr bwMode="auto">
          <a:xfrm>
            <a:off x="838200" y="1651576"/>
            <a:ext cx="10515600" cy="1384995"/>
          </a:xfrm>
          <a:prstGeom prst="rect">
            <a:avLst/>
          </a:prstGeom>
          <a:noFill/>
        </p:spPr>
        <p:txBody>
          <a:bodyPr wrap="square">
            <a:spAutoFit/>
          </a:bodyPr>
          <a:lstStyle/>
          <a:p>
            <a:pPr>
              <a:buNone/>
              <a:defRPr/>
            </a:pPr>
            <a:r>
              <a:rPr lang="uk-UA" sz="2800">
                <a:solidFill>
                  <a:schemeClr val="bg1"/>
                </a:solidFill>
                <a:latin typeface="Tahoma"/>
                <a:ea typeface="Tahoma"/>
                <a:cs typeface="Tahoma"/>
              </a:rPr>
              <a:t>Використання індукції для створення струму в плазмі, який у свою чергу створює нам полоїдне поле, має одну дуже важливу ваду</a:t>
            </a:r>
            <a:r>
              <a:rPr lang="en-GB" sz="2800">
                <a:solidFill>
                  <a:schemeClr val="bg1"/>
                </a:solidFill>
                <a:latin typeface="Tahoma"/>
                <a:ea typeface="Tahoma"/>
                <a:cs typeface="Tahoma"/>
              </a:rPr>
              <a:t>: </a:t>
            </a:r>
            <a:r>
              <a:rPr lang="uk-UA" sz="2800">
                <a:solidFill>
                  <a:schemeClr val="bg1"/>
                </a:solidFill>
                <a:latin typeface="Tahoma"/>
                <a:ea typeface="Tahoma"/>
                <a:cs typeface="Tahoma"/>
              </a:rPr>
              <a:t>воно робить токамак імпульсним пристроєм</a:t>
            </a:r>
            <a:r>
              <a:rPr lang="en-GB" sz="2800">
                <a:solidFill>
                  <a:schemeClr val="bg1"/>
                </a:solidFill>
                <a:latin typeface="Tahoma"/>
                <a:ea typeface="Tahoma"/>
                <a:cs typeface="Tahoma"/>
              </a:rPr>
              <a:t>.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uk-UA"/>
              <a:t>Класна вправа</a:t>
            </a:r>
            <a:r>
              <a:rPr lang="en-US"/>
              <a:t> 1.8 – </a:t>
            </a:r>
            <a:r>
              <a:rPr lang="uk-UA"/>
              <a:t>відповіді</a:t>
            </a:r>
            <a:endParaRPr lang="en-GB"/>
          </a:p>
        </p:txBody>
      </p:sp>
      <p:sp>
        <p:nvSpPr>
          <p:cNvPr id="3" name="Content Placeholder 2"/>
          <p:cNvSpPr>
            <a:spLocks noGrp="1"/>
          </p:cNvSpPr>
          <p:nvPr>
            <p:ph idx="1"/>
          </p:nvPr>
        </p:nvSpPr>
        <p:spPr bwMode="auto"/>
        <p:txBody>
          <a:bodyPr>
            <a:normAutofit/>
          </a:bodyPr>
          <a:lstStyle/>
          <a:p>
            <a:pPr marL="742950" indent="-742950">
              <a:buFont typeface="+mj-lt"/>
              <a:buAutoNum type="alphaLcParenR"/>
              <a:defRPr/>
            </a:pPr>
            <a:r>
              <a:rPr lang="uk-UA" sz="2800"/>
              <a:t>Індукція залежить від зміни магнітного потоку</a:t>
            </a:r>
            <a:r>
              <a:rPr lang="en-US" sz="2800"/>
              <a:t>. </a:t>
            </a:r>
            <a:br>
              <a:rPr lang="en-US" sz="2800"/>
            </a:br>
            <a:r>
              <a:rPr lang="uk-UA" sz="2800"/>
              <a:t>Магнітний потік не може змінюватися безперервно. В якийсь момент магнітний потік сягає свого граничного значення</a:t>
            </a:r>
            <a:r>
              <a:rPr lang="en-US" sz="2800"/>
              <a:t>. </a:t>
            </a:r>
            <a:r>
              <a:rPr lang="uk-UA" sz="2800"/>
              <a:t>Тому центральну котушку експлуатують в імпульсному режимі</a:t>
            </a:r>
            <a:r>
              <a:rPr lang="en-US" sz="2800"/>
              <a:t>, </a:t>
            </a:r>
            <a:r>
              <a:rPr lang="uk-UA" sz="2800"/>
              <a:t>що спричиняє імпульсний режим токамака в цілому</a:t>
            </a:r>
            <a:endParaRPr lang="en-US" sz="2800"/>
          </a:p>
          <a:p>
            <a:pPr marL="742950" indent="-742950">
              <a:buFont typeface="+mj-lt"/>
              <a:buAutoNum type="alphaLcParenR"/>
              <a:defRPr/>
            </a:pPr>
            <a:r>
              <a:rPr lang="uk-UA" sz="2800"/>
              <a:t>В ідеалі, термоядерний реактор функціонує безперервно</a:t>
            </a:r>
            <a:r>
              <a:rPr lang="en-GB" sz="2800"/>
              <a:t>. </a:t>
            </a:r>
            <a:r>
              <a:rPr lang="uk-UA" sz="2800"/>
              <a:t>Якщо він є імпульсним</a:t>
            </a:r>
            <a:r>
              <a:rPr lang="en-GB" sz="2800"/>
              <a:t>, </a:t>
            </a:r>
            <a:r>
              <a:rPr lang="uk-UA" sz="2800"/>
              <a:t>існують проміжки часу, коли він не генерує енергію</a:t>
            </a:r>
            <a:endParaRPr lang="en-GB" sz="2800"/>
          </a:p>
        </p:txBody>
      </p:sp>
      <p:sp>
        <p:nvSpPr>
          <p:cNvPr id="4" name="Footer Placeholder 3"/>
          <p:cNvSpPr>
            <a:spLocks noGrp="1"/>
          </p:cNvSpPr>
          <p:nvPr>
            <p:ph type="ftr" sz="quarter" idx="11"/>
          </p:nvPr>
        </p:nvSpPr>
        <p:spPr bwMode="auto"/>
        <p:txBody>
          <a:bodyPr/>
          <a:lstStyle/>
          <a:p>
            <a:pPr>
              <a:defRPr/>
            </a:pPr>
            <a:r>
              <a:rPr lang="uk-UA"/>
              <a:t>Модуль</a:t>
            </a:r>
            <a:r>
              <a:rPr lang="en-US"/>
              <a:t> 1: </a:t>
            </a:r>
            <a:r>
              <a:rPr lang="uk-UA"/>
              <a:t>Основи Синтезу</a:t>
            </a:r>
            <a:endParaRPr lang="en-GB"/>
          </a:p>
        </p:txBody>
      </p:sp>
      <p:sp>
        <p:nvSpPr>
          <p:cNvPr id="5" name="Slide Number Placeholder 4"/>
          <p:cNvSpPr>
            <a:spLocks noGrp="1"/>
          </p:cNvSpPr>
          <p:nvPr>
            <p:ph type="sldNum" sz="quarter" idx="12"/>
          </p:nvPr>
        </p:nvSpPr>
        <p:spPr bwMode="auto"/>
        <p:txBody>
          <a:bodyPr/>
          <a:lstStyle/>
          <a:p>
            <a:pPr>
              <a:defRPr/>
            </a:pPr>
            <a:fld id="{607FDA0D-75C2-4509-B589-D4A45AB8915E}" type="slidenum">
              <a:rPr lang="en-GB"/>
              <a:t>47</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uk-UA"/>
              <a:t>Магнітне утримання</a:t>
            </a:r>
            <a:endParaRPr lang="en-GB"/>
          </a:p>
        </p:txBody>
      </p:sp>
      <p:sp>
        <p:nvSpPr>
          <p:cNvPr id="3" name="Content Placeholder 2"/>
          <p:cNvSpPr>
            <a:spLocks noGrp="1"/>
          </p:cNvSpPr>
          <p:nvPr>
            <p:ph idx="1"/>
          </p:nvPr>
        </p:nvSpPr>
        <p:spPr bwMode="auto"/>
        <p:txBody>
          <a:bodyPr/>
          <a:lstStyle/>
          <a:p>
            <a:pPr>
              <a:defRPr/>
            </a:pPr>
            <a:r>
              <a:rPr lang="uk-UA"/>
              <a:t>Баланс тисків у токамаку</a:t>
            </a:r>
            <a:endParaRPr lang="en-US"/>
          </a:p>
          <a:p>
            <a:pPr lvl="1">
              <a:defRPr/>
            </a:pPr>
            <a:r>
              <a:rPr lang="uk-UA" sz="3200"/>
              <a:t>Зовнішній тиск</a:t>
            </a:r>
            <a:r>
              <a:rPr lang="en-US" sz="3200"/>
              <a:t>:		</a:t>
            </a:r>
            <a:r>
              <a:rPr lang="uk-UA" sz="3200"/>
              <a:t>	плазма</a:t>
            </a:r>
            <a:endParaRPr lang="en-US" sz="3200"/>
          </a:p>
          <a:p>
            <a:pPr lvl="1">
              <a:defRPr/>
            </a:pPr>
            <a:r>
              <a:rPr lang="uk-UA" sz="3200"/>
              <a:t>Внутрішній тиск</a:t>
            </a:r>
            <a:r>
              <a:rPr lang="en-US" sz="3200"/>
              <a:t>: 		</a:t>
            </a:r>
            <a:r>
              <a:rPr lang="uk-UA" sz="3200"/>
              <a:t>магнітне поле</a:t>
            </a:r>
            <a:endParaRPr lang="en-US" sz="3200"/>
          </a:p>
          <a:p>
            <a:pPr marL="457200" lvl="1" indent="0">
              <a:buNone/>
              <a:defRPr/>
            </a:pPr>
            <a:r>
              <a:rPr lang="en-US" sz="3200"/>
              <a:t>						</a:t>
            </a:r>
            <a:r>
              <a:rPr lang="en-US" sz="3200">
                <a:solidFill>
                  <a:srgbClr val="F36F2C"/>
                </a:solidFill>
              </a:rPr>
              <a:t>→</a:t>
            </a:r>
            <a:r>
              <a:rPr lang="en-US" sz="3200"/>
              <a:t> </a:t>
            </a:r>
            <a:r>
              <a:rPr lang="uk-UA" sz="3200">
                <a:solidFill>
                  <a:srgbClr val="F36F2C"/>
                </a:solidFill>
              </a:rPr>
              <a:t>сила Лоренца</a:t>
            </a:r>
            <a:r>
              <a:rPr lang="en-US" sz="3200">
                <a:solidFill>
                  <a:srgbClr val="F36F2C"/>
                </a:solidFill>
              </a:rPr>
              <a:t>!</a:t>
            </a:r>
            <a:endParaRPr/>
          </a:p>
          <a:p>
            <a:pPr lvl="1">
              <a:defRPr/>
            </a:pPr>
            <a:r>
              <a:rPr lang="uk-UA" sz="3200">
                <a:solidFill>
                  <a:srgbClr val="F36F2C"/>
                </a:solidFill>
              </a:rPr>
              <a:t>Рівновага</a:t>
            </a:r>
            <a:r>
              <a:rPr lang="en-US" sz="3200">
                <a:solidFill>
                  <a:srgbClr val="F36F2C"/>
                </a:solidFill>
              </a:rPr>
              <a:t>!</a:t>
            </a:r>
            <a:endParaRPr/>
          </a:p>
          <a:p>
            <a:pPr lvl="1">
              <a:defRPr/>
            </a:pPr>
            <a:endParaRPr lang="en-US" sz="3200">
              <a:solidFill>
                <a:srgbClr val="F36F2C"/>
              </a:solidFill>
            </a:endParaRPr>
          </a:p>
          <a:p>
            <a:pPr lvl="1">
              <a:defRPr/>
            </a:pPr>
            <a:r>
              <a:rPr lang="uk-UA" sz="3200"/>
              <a:t>Це дає можливість досягти синтезу на Землі</a:t>
            </a:r>
            <a:r>
              <a:rPr lang="en-US" sz="3200"/>
              <a:t>!</a:t>
            </a:r>
            <a:endParaRPr/>
          </a:p>
          <a:p>
            <a:pPr marL="457200" lvl="1" indent="0">
              <a:buNone/>
              <a:defRPr/>
            </a:pPr>
            <a:endParaRPr lang="en-US"/>
          </a:p>
        </p:txBody>
      </p:sp>
      <p:sp>
        <p:nvSpPr>
          <p:cNvPr id="4" name="Footer Placeholder 3"/>
          <p:cNvSpPr>
            <a:spLocks noGrp="1"/>
          </p:cNvSpPr>
          <p:nvPr>
            <p:ph type="ftr" sz="quarter" idx="11"/>
          </p:nvPr>
        </p:nvSpPr>
        <p:spPr bwMode="auto"/>
        <p:txBody>
          <a:bodyPr/>
          <a:lstStyle/>
          <a:p>
            <a:pPr>
              <a:defRPr/>
            </a:pPr>
            <a:r>
              <a:rPr lang="uk-UA"/>
              <a:t>Модуль</a:t>
            </a:r>
            <a:r>
              <a:rPr lang="en-US"/>
              <a:t> 1: </a:t>
            </a:r>
            <a:r>
              <a:rPr lang="uk-UA"/>
              <a:t>Основи Синтезу</a:t>
            </a:r>
            <a:endParaRPr lang="en-GB"/>
          </a:p>
        </p:txBody>
      </p:sp>
      <p:sp>
        <p:nvSpPr>
          <p:cNvPr id="5" name="Slide Number Placeholder 4"/>
          <p:cNvSpPr>
            <a:spLocks noGrp="1"/>
          </p:cNvSpPr>
          <p:nvPr>
            <p:ph type="sldNum" sz="quarter" idx="12"/>
          </p:nvPr>
        </p:nvSpPr>
        <p:spPr bwMode="auto"/>
        <p:txBody>
          <a:bodyPr/>
          <a:lstStyle/>
          <a:p>
            <a:pPr>
              <a:defRPr/>
            </a:pPr>
            <a:fld id="{607FDA0D-75C2-4509-B589-D4A45AB8915E}" type="slidenum">
              <a:rPr lang="en-GB"/>
              <a:t>48</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uk-UA"/>
              <a:t>Хочете довідатися більше про синтез</a:t>
            </a:r>
            <a:r>
              <a:rPr lang="en-US"/>
              <a:t>?</a:t>
            </a:r>
            <a:endParaRPr lang="en-GB"/>
          </a:p>
        </p:txBody>
      </p:sp>
      <p:sp>
        <p:nvSpPr>
          <p:cNvPr id="3" name="Content Placeholder 2"/>
          <p:cNvSpPr>
            <a:spLocks noGrp="1"/>
          </p:cNvSpPr>
          <p:nvPr>
            <p:ph idx="1"/>
          </p:nvPr>
        </p:nvSpPr>
        <p:spPr bwMode="auto"/>
        <p:txBody>
          <a:bodyPr>
            <a:normAutofit/>
          </a:bodyPr>
          <a:lstStyle/>
          <a:p>
            <a:pPr marL="0" indent="0">
              <a:buNone/>
              <a:defRPr/>
            </a:pPr>
            <a:r>
              <a:rPr lang="uk-UA">
                <a:solidFill>
                  <a:srgbClr val="F36F2C"/>
                </a:solidFill>
              </a:rPr>
              <a:t>Перегляньте наступні чотири модулі</a:t>
            </a:r>
            <a:r>
              <a:rPr lang="en-US">
                <a:solidFill>
                  <a:srgbClr val="F36F2C"/>
                </a:solidFill>
              </a:rPr>
              <a:t>!</a:t>
            </a:r>
            <a:endParaRPr/>
          </a:p>
          <a:p>
            <a:pPr>
              <a:defRPr/>
            </a:pPr>
            <a:r>
              <a:rPr lang="uk-UA" sz="2800">
                <a:solidFill>
                  <a:schemeClr val="bg1"/>
                </a:solidFill>
              </a:rPr>
              <a:t>Модуль</a:t>
            </a:r>
            <a:r>
              <a:rPr lang="en-US" sz="2800">
                <a:solidFill>
                  <a:schemeClr val="bg1"/>
                </a:solidFill>
              </a:rPr>
              <a:t> 2: </a:t>
            </a:r>
            <a:r>
              <a:rPr lang="uk-UA" sz="2800">
                <a:solidFill>
                  <a:schemeClr val="bg1"/>
                </a:solidFill>
              </a:rPr>
              <a:t>На шляху до термоядерної енергії</a:t>
            </a:r>
            <a:endParaRPr lang="en-US" sz="2800">
              <a:solidFill>
                <a:schemeClr val="bg1"/>
              </a:solidFill>
            </a:endParaRPr>
          </a:p>
          <a:p>
            <a:pPr>
              <a:defRPr/>
            </a:pPr>
            <a:r>
              <a:rPr lang="uk-UA" sz="2800">
                <a:solidFill>
                  <a:schemeClr val="bg1"/>
                </a:solidFill>
              </a:rPr>
              <a:t>Модуль</a:t>
            </a:r>
            <a:r>
              <a:rPr lang="en-US" sz="2800">
                <a:solidFill>
                  <a:schemeClr val="bg1"/>
                </a:solidFill>
              </a:rPr>
              <a:t> 3: </a:t>
            </a:r>
            <a:r>
              <a:rPr lang="uk-UA" sz="2800">
                <a:solidFill>
                  <a:schemeClr val="bg1"/>
                </a:solidFill>
              </a:rPr>
              <a:t>Керування плазмою</a:t>
            </a:r>
            <a:endParaRPr lang="en-US" sz="2800">
              <a:solidFill>
                <a:schemeClr val="bg1"/>
              </a:solidFill>
            </a:endParaRPr>
          </a:p>
          <a:p>
            <a:pPr>
              <a:defRPr/>
            </a:pPr>
            <a:r>
              <a:rPr lang="uk-UA" sz="2800"/>
              <a:t>Модуль</a:t>
            </a:r>
            <a:r>
              <a:rPr lang="en-US" sz="2800"/>
              <a:t> 4: </a:t>
            </a:r>
            <a:r>
              <a:rPr lang="uk-UA" sz="2800"/>
              <a:t>Термоядерні матеріали</a:t>
            </a:r>
            <a:endParaRPr lang="en-US" sz="2800"/>
          </a:p>
          <a:p>
            <a:pPr>
              <a:defRPr/>
            </a:pPr>
            <a:r>
              <a:rPr lang="uk-UA" sz="2800"/>
              <a:t>Модуль</a:t>
            </a:r>
            <a:r>
              <a:rPr lang="en-US" sz="2800"/>
              <a:t> 5: </a:t>
            </a:r>
            <a:r>
              <a:rPr lang="uk-UA" sz="2800"/>
              <a:t>Розгортання термоядерної енергетики</a:t>
            </a:r>
            <a:endParaRPr lang="en-US" sz="2800"/>
          </a:p>
          <a:p>
            <a:pPr>
              <a:defRPr/>
            </a:pPr>
            <a:endParaRPr lang="en-US"/>
          </a:p>
          <a:p>
            <a:pPr>
              <a:defRPr/>
            </a:pPr>
            <a:r>
              <a:rPr lang="uk-UA"/>
              <a:t>Або почитайте літературу зі списку </a:t>
            </a:r>
            <a:r>
              <a:rPr lang="en-US"/>
              <a:t>‘</a:t>
            </a:r>
            <a:r>
              <a:rPr lang="uk-UA"/>
              <a:t>Що ще почитати</a:t>
            </a:r>
            <a:r>
              <a:rPr lang="en-US"/>
              <a:t>’ </a:t>
            </a:r>
            <a:r>
              <a:rPr lang="uk-UA"/>
              <a:t>в файлі «читати учню»</a:t>
            </a:r>
            <a:endParaRPr lang="en-GB"/>
          </a:p>
        </p:txBody>
      </p:sp>
      <p:sp>
        <p:nvSpPr>
          <p:cNvPr id="4" name="Footer Placeholder 3"/>
          <p:cNvSpPr>
            <a:spLocks noGrp="1"/>
          </p:cNvSpPr>
          <p:nvPr>
            <p:ph type="ftr" sz="quarter" idx="11"/>
          </p:nvPr>
        </p:nvSpPr>
        <p:spPr bwMode="auto"/>
        <p:txBody>
          <a:bodyPr/>
          <a:lstStyle/>
          <a:p>
            <a:pPr>
              <a:defRPr/>
            </a:pPr>
            <a:r>
              <a:rPr lang="uk-UA"/>
              <a:t>Модуль</a:t>
            </a:r>
            <a:r>
              <a:rPr lang="en-US"/>
              <a:t> 1: </a:t>
            </a:r>
            <a:r>
              <a:rPr lang="uk-UA"/>
              <a:t>Основи Синтезу</a:t>
            </a:r>
            <a:endParaRPr lang="en-GB"/>
          </a:p>
        </p:txBody>
      </p:sp>
      <p:sp>
        <p:nvSpPr>
          <p:cNvPr id="5" name="Slide Number Placeholder 4"/>
          <p:cNvSpPr>
            <a:spLocks noGrp="1"/>
          </p:cNvSpPr>
          <p:nvPr>
            <p:ph type="sldNum" sz="quarter" idx="12"/>
          </p:nvPr>
        </p:nvSpPr>
        <p:spPr bwMode="auto"/>
        <p:txBody>
          <a:bodyPr/>
          <a:lstStyle/>
          <a:p>
            <a:pPr>
              <a:defRPr/>
            </a:pPr>
            <a:fld id="{607FDA0D-75C2-4509-B589-D4A45AB8915E}" type="slidenum">
              <a:rPr lang="en-GB"/>
              <a:t>49</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 name="Title 5"/>
          <p:cNvSpPr>
            <a:spLocks noGrp="1"/>
          </p:cNvSpPr>
          <p:nvPr>
            <p:ph type="title"/>
          </p:nvPr>
        </p:nvSpPr>
        <p:spPr bwMode="auto"/>
        <p:txBody>
          <a:bodyPr/>
          <a:lstStyle/>
          <a:p>
            <a:pPr>
              <a:defRPr/>
            </a:pPr>
            <a:r>
              <a:rPr lang="uk-UA"/>
              <a:t>Енергетична проблема</a:t>
            </a:r>
            <a:endParaRPr lang="en-GB"/>
          </a:p>
        </p:txBody>
      </p:sp>
      <p:sp>
        <p:nvSpPr>
          <p:cNvPr id="7" name="Content Placeholder 6"/>
          <p:cNvSpPr>
            <a:spLocks noGrp="1"/>
          </p:cNvSpPr>
          <p:nvPr>
            <p:ph idx="1"/>
          </p:nvPr>
        </p:nvSpPr>
        <p:spPr bwMode="auto">
          <a:xfrm>
            <a:off x="576943" y="1633539"/>
            <a:ext cx="4826799" cy="4376737"/>
          </a:xfrm>
        </p:spPr>
        <p:txBody>
          <a:bodyPr/>
          <a:lstStyle/>
          <a:p>
            <a:pPr>
              <a:defRPr/>
            </a:pPr>
            <a:r>
              <a:rPr lang="uk-UA"/>
              <a:t>Зміст проблеми</a:t>
            </a:r>
            <a:endParaRPr lang="en-US"/>
          </a:p>
          <a:p>
            <a:pPr lvl="1">
              <a:defRPr/>
            </a:pPr>
            <a:r>
              <a:rPr lang="uk-UA"/>
              <a:t>Збільшення </a:t>
            </a:r>
            <a:r>
              <a:rPr lang="uk-UA">
                <a:solidFill>
                  <a:srgbClr val="F36F2C"/>
                </a:solidFill>
              </a:rPr>
              <a:t>населення</a:t>
            </a:r>
            <a:endParaRPr/>
          </a:p>
          <a:p>
            <a:pPr lvl="1">
              <a:defRPr/>
            </a:pPr>
            <a:r>
              <a:rPr lang="uk-UA"/>
              <a:t>Збільшення </a:t>
            </a:r>
            <a:br>
              <a:rPr lang="uk-UA"/>
            </a:br>
            <a:r>
              <a:rPr lang="uk-UA">
                <a:solidFill>
                  <a:srgbClr val="F36F2C"/>
                </a:solidFill>
              </a:rPr>
              <a:t>споживання енергії</a:t>
            </a:r>
            <a:endParaRPr lang="en-US">
              <a:solidFill>
                <a:srgbClr val="F36F2C"/>
              </a:solidFill>
            </a:endParaRPr>
          </a:p>
          <a:p>
            <a:pPr lvl="1">
              <a:defRPr/>
            </a:pPr>
            <a:r>
              <a:rPr lang="uk-UA"/>
              <a:t>Джерела енергії, які наносять шкоду </a:t>
            </a:r>
            <a:br>
              <a:rPr lang="uk-UA"/>
            </a:br>
            <a:r>
              <a:rPr lang="uk-UA"/>
              <a:t>навколишньому </a:t>
            </a:r>
            <a:br>
              <a:rPr lang="uk-UA"/>
            </a:br>
            <a:r>
              <a:rPr lang="uk-UA"/>
              <a:t>середовищу</a:t>
            </a:r>
            <a:endParaRPr lang="en-GB">
              <a:solidFill>
                <a:schemeClr val="bg1"/>
              </a:solidFill>
            </a:endParaRPr>
          </a:p>
          <a:p>
            <a:pPr marL="0" indent="0">
              <a:buNone/>
              <a:defRPr/>
            </a:pPr>
            <a:endParaRPr lang="en-GB"/>
          </a:p>
        </p:txBody>
      </p:sp>
      <p:sp>
        <p:nvSpPr>
          <p:cNvPr id="4" name="Footer Placeholder 3"/>
          <p:cNvSpPr>
            <a:spLocks noGrp="1"/>
          </p:cNvSpPr>
          <p:nvPr>
            <p:ph type="ftr" sz="quarter" idx="11"/>
          </p:nvPr>
        </p:nvSpPr>
        <p:spPr bwMode="auto">
          <a:xfrm>
            <a:off x="838200" y="6311900"/>
            <a:ext cx="6048375" cy="365125"/>
          </a:xfrm>
        </p:spPr>
        <p:txBody>
          <a:bodyPr/>
          <a:lstStyle/>
          <a:p>
            <a:pPr>
              <a:defRPr/>
            </a:pPr>
            <a:r>
              <a:rPr lang="uk-UA"/>
              <a:t>Модуль</a:t>
            </a:r>
            <a:r>
              <a:rPr lang="en-US"/>
              <a:t> 1: </a:t>
            </a:r>
            <a:r>
              <a:rPr lang="uk-UA"/>
              <a:t>Основи Синтезу</a:t>
            </a:r>
            <a:endParaRPr lang="en-GB"/>
          </a:p>
        </p:txBody>
      </p:sp>
      <p:sp>
        <p:nvSpPr>
          <p:cNvPr id="8" name="Slide Number Placeholder 7"/>
          <p:cNvSpPr>
            <a:spLocks noGrp="1"/>
          </p:cNvSpPr>
          <p:nvPr>
            <p:ph type="sldNum" sz="quarter" idx="12"/>
          </p:nvPr>
        </p:nvSpPr>
        <p:spPr bwMode="auto"/>
        <p:txBody>
          <a:bodyPr/>
          <a:lstStyle/>
          <a:p>
            <a:pPr>
              <a:defRPr/>
            </a:pPr>
            <a:fld id="{607FDA0D-75C2-4509-B589-D4A45AB8915E}" type="slidenum">
              <a:rPr lang="en-GB"/>
              <a:t>5</a:t>
            </a:fld>
            <a:endParaRPr lang="en-GB"/>
          </a:p>
        </p:txBody>
      </p:sp>
      <p:pic>
        <p:nvPicPr>
          <p:cNvPr id="9" name="Picture 8"/>
          <p:cNvPicPr>
            <a:picLocks noChangeAspect="1"/>
          </p:cNvPicPr>
          <p:nvPr/>
        </p:nvPicPr>
        <p:blipFill>
          <a:blip r:embed="rId2"/>
          <a:stretch/>
        </p:blipFill>
        <p:spPr bwMode="auto">
          <a:xfrm>
            <a:off x="5498078" y="1690688"/>
            <a:ext cx="5843444" cy="3915072"/>
          </a:xfrm>
          <a:prstGeom prst="rect">
            <a:avLst/>
          </a:prstGeom>
          <a:ln w="19050">
            <a:solidFill>
              <a:srgbClr val="F36F2C"/>
            </a:solidFill>
          </a:ln>
        </p:spPr>
      </p:pic>
      <p:sp>
        <p:nvSpPr>
          <p:cNvPr id="11" name="TextBox 10"/>
          <p:cNvSpPr txBox="1"/>
          <p:nvPr/>
        </p:nvSpPr>
        <p:spPr bwMode="auto">
          <a:xfrm>
            <a:off x="5403742" y="6031209"/>
            <a:ext cx="6068275" cy="461665"/>
          </a:xfrm>
          <a:prstGeom prst="rect">
            <a:avLst/>
          </a:prstGeom>
          <a:noFill/>
        </p:spPr>
        <p:txBody>
          <a:bodyPr wrap="square">
            <a:spAutoFit/>
          </a:bodyPr>
          <a:lstStyle/>
          <a:p>
            <a:pPr>
              <a:defRPr/>
            </a:pPr>
            <a:r>
              <a:rPr lang="uk-UA" sz="1200" b="0" i="0" u="none" strike="noStrike">
                <a:solidFill>
                  <a:srgbClr val="F36F2C"/>
                </a:solidFill>
                <a:latin typeface="Tahoma"/>
                <a:ea typeface="Tahoma"/>
                <a:cs typeface="Tahoma"/>
              </a:rPr>
              <a:t>Джерело</a:t>
            </a:r>
            <a:r>
              <a:rPr lang="en-US" sz="1200" b="0" i="0" u="none" strike="noStrike">
                <a:solidFill>
                  <a:srgbClr val="F36F2C"/>
                </a:solidFill>
                <a:latin typeface="Tahoma"/>
                <a:ea typeface="Tahoma"/>
                <a:cs typeface="Tahoma"/>
              </a:rPr>
              <a:t>: United Nations, Department of Economic and Social Affairs, Population Division (2019). World Population Prospects 2019: Highlights. ST/ESA/SER.A/423. </a:t>
            </a:r>
            <a:endParaRPr lang="en-GB" sz="1200">
              <a:solidFill>
                <a:srgbClr val="F36F2C"/>
              </a:solidFill>
              <a:latin typeface="Tahoma"/>
              <a:ea typeface="Tahoma"/>
              <a:cs typeface="Tahom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Content Placeholder 2"/>
          <p:cNvSpPr>
            <a:spLocks noGrp="1"/>
          </p:cNvSpPr>
          <p:nvPr>
            <p:ph idx="1"/>
          </p:nvPr>
        </p:nvSpPr>
        <p:spPr bwMode="auto">
          <a:xfrm>
            <a:off x="838200" y="710971"/>
            <a:ext cx="10515600" cy="4376737"/>
          </a:xfrm>
        </p:spPr>
        <p:txBody>
          <a:bodyPr>
            <a:noAutofit/>
          </a:bodyPr>
          <a:lstStyle/>
          <a:p>
            <a:pPr marL="0" indent="0">
              <a:buNone/>
              <a:defRPr/>
            </a:pPr>
            <a:r>
              <a:rPr lang="uk-UA" sz="2400">
                <a:latin typeface="Myriad Pro"/>
              </a:rPr>
              <a:t>Цей модуль було створено як частину освітніх матеріалів </a:t>
            </a:r>
            <a:r>
              <a:rPr lang="en-US" sz="2400">
                <a:latin typeface="Myriad Pro"/>
              </a:rPr>
              <a:t>FuseNet </a:t>
            </a:r>
            <a:r>
              <a:rPr lang="uk-UA" sz="2400">
                <a:latin typeface="Myriad Pro"/>
              </a:rPr>
              <a:t>для середньої школи. Його англомовну версію можна знайти за посиланням на сторінку </a:t>
            </a:r>
            <a:r>
              <a:rPr lang="en-US" sz="2400">
                <a:latin typeface="Myriad Pro"/>
              </a:rPr>
              <a:t>FuseNet: </a:t>
            </a:r>
            <a:r>
              <a:rPr lang="en-US" sz="2400" u="sng">
                <a:latin typeface="Myriad Pro"/>
                <a:hlinkClick r:id="rId2" tooltip="https://fusenet.eu/education/materials"/>
              </a:rPr>
              <a:t>https://fusenet.eu/education/materials</a:t>
            </a:r>
            <a:r>
              <a:rPr lang="en-US" sz="2400">
                <a:latin typeface="Myriad Pro"/>
              </a:rPr>
              <a:t> </a:t>
            </a:r>
            <a:endParaRPr/>
          </a:p>
          <a:p>
            <a:pPr marL="0" indent="0">
              <a:buNone/>
              <a:defRPr/>
            </a:pPr>
            <a:endParaRPr lang="en-US" sz="2400">
              <a:latin typeface="Myriad Pro"/>
            </a:endParaRPr>
          </a:p>
          <a:p>
            <a:pPr marL="0" indent="0">
              <a:buNone/>
              <a:defRPr/>
            </a:pPr>
            <a:r>
              <a:rPr lang="uk-UA" sz="2400">
                <a:latin typeface="Myriad Pro"/>
              </a:rPr>
              <a:t>Більше інформації – за посиланням</a:t>
            </a:r>
            <a:r>
              <a:rPr lang="en-US" sz="2400">
                <a:latin typeface="Myriad Pro"/>
              </a:rPr>
              <a:t> </a:t>
            </a:r>
            <a:r>
              <a:rPr lang="en-US" sz="2400" u="sng">
                <a:latin typeface="Myriad Pro"/>
                <a:hlinkClick r:id="rId3" tooltip="https://fusenet.eu/"/>
              </a:rPr>
              <a:t>https://fusenet.eu</a:t>
            </a:r>
            <a:endParaRPr lang="en-US" sz="2400">
              <a:latin typeface="Myriad Pro"/>
            </a:endParaRPr>
          </a:p>
          <a:p>
            <a:pPr marL="0" indent="0">
              <a:buNone/>
              <a:defRPr/>
            </a:pPr>
            <a:r>
              <a:rPr lang="uk-UA" sz="2400">
                <a:latin typeface="Myriad Pro"/>
              </a:rPr>
              <a:t>Автор</a:t>
            </a:r>
            <a:r>
              <a:rPr lang="en-US" sz="2400">
                <a:latin typeface="Myriad Pro"/>
              </a:rPr>
              <a:t>: Sander Korteweg</a:t>
            </a:r>
          </a:p>
          <a:p>
            <a:pPr marL="0" indent="0">
              <a:buNone/>
              <a:defRPr/>
            </a:pPr>
            <a:r>
              <a:rPr lang="uk-UA" sz="2400">
                <a:latin typeface="Myriad Pro"/>
              </a:rPr>
              <a:t>Головні редактори</a:t>
            </a:r>
            <a:r>
              <a:rPr lang="en-US" sz="2400">
                <a:latin typeface="Myriad Pro"/>
              </a:rPr>
              <a:t>: Sjoukje Tijmensen-Hoekstra, Sander Korteweg</a:t>
            </a:r>
            <a:endParaRPr lang="uk-UA" sz="2400">
              <a:latin typeface="Myriad Pro"/>
            </a:endParaRPr>
          </a:p>
          <a:p>
            <a:pPr marL="0" indent="0">
              <a:buNone/>
              <a:defRPr/>
            </a:pPr>
            <a:r>
              <a:rPr lang="uk-UA" sz="2400">
                <a:latin typeface="Myriad Pro"/>
              </a:rPr>
              <a:t>Переклали українською: Юлія Волкова, Ігор Гірка</a:t>
            </a:r>
            <a:endParaRPr lang="en-GB" sz="2400">
              <a:latin typeface="Myriad Pro"/>
            </a:endParaRPr>
          </a:p>
        </p:txBody>
      </p:sp>
      <p:sp>
        <p:nvSpPr>
          <p:cNvPr id="4" name="Footer Placeholder 3"/>
          <p:cNvSpPr>
            <a:spLocks noGrp="1"/>
          </p:cNvSpPr>
          <p:nvPr>
            <p:ph type="ftr" sz="quarter" idx="11"/>
          </p:nvPr>
        </p:nvSpPr>
        <p:spPr bwMode="auto"/>
        <p:txBody>
          <a:bodyPr/>
          <a:lstStyle/>
          <a:p>
            <a:pPr>
              <a:defRPr/>
            </a:pPr>
            <a:r>
              <a:rPr lang="uk-UA"/>
              <a:t>Модуль</a:t>
            </a:r>
            <a:r>
              <a:rPr lang="en-US"/>
              <a:t> 1: </a:t>
            </a:r>
            <a:r>
              <a:rPr lang="uk-UA"/>
              <a:t>Основи Синтезу</a:t>
            </a:r>
            <a:endParaRPr lang="en-GB"/>
          </a:p>
        </p:txBody>
      </p:sp>
      <p:sp>
        <p:nvSpPr>
          <p:cNvPr id="5" name="Slide Number Placeholder 4"/>
          <p:cNvSpPr>
            <a:spLocks noGrp="1"/>
          </p:cNvSpPr>
          <p:nvPr>
            <p:ph type="sldNum" sz="quarter" idx="12"/>
          </p:nvPr>
        </p:nvSpPr>
        <p:spPr bwMode="auto"/>
        <p:txBody>
          <a:bodyPr/>
          <a:lstStyle/>
          <a:p>
            <a:pPr>
              <a:defRPr/>
            </a:pPr>
            <a:fld id="{607FDA0D-75C2-4509-B589-D4A45AB8915E}" type="slidenum">
              <a:rPr lang="en-GB"/>
              <a:t>50</a:t>
            </a:fld>
            <a:endParaRPr lang="en-GB"/>
          </a:p>
        </p:txBody>
      </p:sp>
      <p:pic>
        <p:nvPicPr>
          <p:cNvPr id="7" name="Picture 6" descr="Logo&#10;&#10;Description automatically generated"/>
          <p:cNvPicPr>
            <a:picLocks noChangeAspect="1"/>
          </p:cNvPicPr>
          <p:nvPr/>
        </p:nvPicPr>
        <p:blipFill>
          <a:blip r:embed="rId4"/>
          <a:stretch/>
        </p:blipFill>
        <p:spPr bwMode="auto">
          <a:xfrm>
            <a:off x="2845836" y="4147592"/>
            <a:ext cx="6500327" cy="18802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986A3AD-C839-7DD0-89BB-EFFE25400570}"/>
              </a:ext>
            </a:extLst>
          </p:cNvPr>
          <p:cNvSpPr>
            <a:spLocks noGrp="1"/>
          </p:cNvSpPr>
          <p:nvPr>
            <p:ph type="ftr" sz="quarter" idx="11"/>
          </p:nvPr>
        </p:nvSpPr>
        <p:spPr/>
        <p:txBody>
          <a:bodyPr/>
          <a:lstStyle/>
          <a:p>
            <a:pPr>
              <a:defRPr/>
            </a:pPr>
            <a:r>
              <a:rPr lang="en-US"/>
              <a:t>Module 1: Fusion Basics</a:t>
            </a:r>
            <a:endParaRPr lang="en-GB"/>
          </a:p>
        </p:txBody>
      </p:sp>
      <p:sp>
        <p:nvSpPr>
          <p:cNvPr id="5" name="Slide Number Placeholder 4">
            <a:extLst>
              <a:ext uri="{FF2B5EF4-FFF2-40B4-BE49-F238E27FC236}">
                <a16:creationId xmlns:a16="http://schemas.microsoft.com/office/drawing/2014/main" id="{F5E253ED-46CF-C9BB-7FA1-9F17C89FB518}"/>
              </a:ext>
            </a:extLst>
          </p:cNvPr>
          <p:cNvSpPr>
            <a:spLocks noGrp="1"/>
          </p:cNvSpPr>
          <p:nvPr>
            <p:ph type="sldNum" sz="quarter" idx="12"/>
          </p:nvPr>
        </p:nvSpPr>
        <p:spPr/>
        <p:txBody>
          <a:bodyPr/>
          <a:lstStyle/>
          <a:p>
            <a:pPr>
              <a:defRPr/>
            </a:pPr>
            <a:fld id="{607FDA0D-75C2-4509-B589-D4A45AB8915E}" type="slidenum">
              <a:rPr lang="en-GB" smtClean="0"/>
              <a:t>51</a:t>
            </a:fld>
            <a:endParaRPr lang="en-GB"/>
          </a:p>
        </p:txBody>
      </p:sp>
      <p:sp>
        <p:nvSpPr>
          <p:cNvPr id="6" name="Text Box 2">
            <a:extLst>
              <a:ext uri="{FF2B5EF4-FFF2-40B4-BE49-F238E27FC236}">
                <a16:creationId xmlns:a16="http://schemas.microsoft.com/office/drawing/2014/main" id="{40702BFE-8BE2-ED0D-458D-961163D6B80E}"/>
              </a:ext>
            </a:extLst>
          </p:cNvPr>
          <p:cNvSpPr txBox="1">
            <a:spLocks noChangeArrowheads="1"/>
          </p:cNvSpPr>
          <p:nvPr/>
        </p:nvSpPr>
        <p:spPr bwMode="auto">
          <a:xfrm>
            <a:off x="3238499" y="4227902"/>
            <a:ext cx="5715000" cy="906780"/>
          </a:xfrm>
          <a:prstGeom prst="rect">
            <a:avLst/>
          </a:prstGeom>
          <a:solidFill>
            <a:schemeClr val="bg2"/>
          </a:solidFill>
          <a:ln w="9525">
            <a:noFill/>
            <a:miter lim="800000"/>
            <a:headEnd/>
            <a:tailEnd/>
          </a:ln>
        </p:spPr>
        <p:txBody>
          <a:bodyPr rot="0" vert="horz" wrap="square" lIns="91440" tIns="45720" rIns="91440" bIns="45720" anchor="t" anchorCtr="0">
            <a:noAutofit/>
          </a:bodyPr>
          <a:lstStyle/>
          <a:p>
            <a:pPr>
              <a:lnSpc>
                <a:spcPct val="107000"/>
              </a:lnSpc>
              <a:spcAft>
                <a:spcPts val="800"/>
              </a:spcAft>
              <a:tabLst>
                <a:tab pos="1036320" algn="l"/>
              </a:tabLst>
            </a:pPr>
            <a:r>
              <a:rPr lang="en-US" sz="800" b="1" dirty="0">
                <a:effectLst/>
                <a:latin typeface="Arial" panose="020B0604020202020204" pitchFamily="34" charset="0"/>
                <a:ea typeface="Calibri" panose="020F0502020204030204" pitchFamily="34" charset="0"/>
              </a:rPr>
              <a:t>This material has been created and distributed by FuseNet for educational purposes</a:t>
            </a:r>
            <a:r>
              <a:rPr lang="en-US" sz="800" dirty="0">
                <a:effectLst/>
                <a:latin typeface="Arial" panose="020B0604020202020204" pitchFamily="34" charset="0"/>
                <a:ea typeface="Calibri" panose="020F0502020204030204" pitchFamily="34" charset="0"/>
              </a:rPr>
              <a:t>. This work has been carried out within the framework of the EUROfusion Consortium, funded by the European Union via the Euratom Research and Training </a:t>
            </a:r>
            <a:r>
              <a:rPr lang="en-US" sz="800" dirty="0" err="1">
                <a:effectLst/>
                <a:latin typeface="Arial" panose="020B0604020202020204" pitchFamily="34" charset="0"/>
                <a:ea typeface="Calibri" panose="020F0502020204030204" pitchFamily="34" charset="0"/>
              </a:rPr>
              <a:t>Programme</a:t>
            </a:r>
            <a:r>
              <a:rPr lang="en-US" sz="800" dirty="0">
                <a:effectLst/>
                <a:latin typeface="Arial" panose="020B0604020202020204" pitchFamily="34" charset="0"/>
                <a:ea typeface="Calibri" panose="020F0502020204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 This work is licensed under a Creative Commons Attribution-</a:t>
            </a:r>
            <a:r>
              <a:rPr lang="en-US" sz="800" dirty="0" err="1">
                <a:effectLst/>
                <a:latin typeface="Arial" panose="020B0604020202020204" pitchFamily="34" charset="0"/>
                <a:ea typeface="Calibri" panose="020F0502020204030204" pitchFamily="34" charset="0"/>
              </a:rPr>
              <a:t>NonCommercial</a:t>
            </a:r>
            <a:r>
              <a:rPr lang="en-US" sz="800" dirty="0">
                <a:effectLst/>
                <a:latin typeface="Arial" panose="020B0604020202020204" pitchFamily="34" charset="0"/>
                <a:ea typeface="Calibri" panose="020F0502020204030204" pitchFamily="34" charset="0"/>
              </a:rPr>
              <a:t>-</a:t>
            </a:r>
            <a:r>
              <a:rPr lang="en-US" sz="800" dirty="0" err="1">
                <a:effectLst/>
                <a:latin typeface="Arial" panose="020B0604020202020204" pitchFamily="34" charset="0"/>
                <a:ea typeface="Calibri" panose="020F0502020204030204" pitchFamily="34" charset="0"/>
              </a:rPr>
              <a:t>ShareAlike</a:t>
            </a:r>
            <a:r>
              <a:rPr lang="en-US" sz="800" dirty="0">
                <a:effectLst/>
                <a:latin typeface="Arial" panose="020B0604020202020204" pitchFamily="34" charset="0"/>
                <a:ea typeface="Calibri" panose="020F0502020204030204" pitchFamily="34" charset="0"/>
              </a:rPr>
              <a:t> 4.0 International License.</a:t>
            </a:r>
            <a:endParaRPr lang="en-NL" sz="1100" dirty="0">
              <a:effectLst/>
              <a:latin typeface="Arial" panose="020B0604020202020204" pitchFamily="34" charset="0"/>
              <a:ea typeface="Calibri" panose="020F0502020204030204" pitchFamily="34" charset="0"/>
            </a:endParaRPr>
          </a:p>
          <a:p>
            <a:pPr>
              <a:lnSpc>
                <a:spcPct val="107000"/>
              </a:lnSpc>
              <a:spcAft>
                <a:spcPts val="800"/>
              </a:spcAft>
            </a:pPr>
            <a:r>
              <a:rPr lang="en-US" sz="1100" dirty="0">
                <a:effectLst/>
                <a:latin typeface="Arial" panose="020B0604020202020204" pitchFamily="34" charset="0"/>
                <a:ea typeface="Calibri" panose="020F0502020204030204" pitchFamily="34" charset="0"/>
              </a:rPr>
              <a:t> </a:t>
            </a:r>
            <a:endParaRPr lang="en-NL" sz="1100" dirty="0">
              <a:effectLst/>
              <a:latin typeface="Arial" panose="020B0604020202020204" pitchFamily="34" charset="0"/>
              <a:ea typeface="Calibri" panose="020F0502020204030204" pitchFamily="34" charset="0"/>
            </a:endParaRPr>
          </a:p>
        </p:txBody>
      </p:sp>
      <p:pic>
        <p:nvPicPr>
          <p:cNvPr id="7" name="Picture 6" descr="A close up of a sign&#10;&#10;Description automatically generated">
            <a:extLst>
              <a:ext uri="{FF2B5EF4-FFF2-40B4-BE49-F238E27FC236}">
                <a16:creationId xmlns:a16="http://schemas.microsoft.com/office/drawing/2014/main" id="{0254B81D-9DB8-8A8A-D2A0-F445BB1090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2137" y="5424641"/>
            <a:ext cx="847725" cy="307340"/>
          </a:xfrm>
          <a:prstGeom prst="rect">
            <a:avLst/>
          </a:prstGeom>
        </p:spPr>
      </p:pic>
    </p:spTree>
    <p:extLst>
      <p:ext uri="{BB962C8B-B14F-4D97-AF65-F5344CB8AC3E}">
        <p14:creationId xmlns:p14="http://schemas.microsoft.com/office/powerpoint/2010/main" val="544042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 name="Title 5"/>
          <p:cNvSpPr>
            <a:spLocks noGrp="1"/>
          </p:cNvSpPr>
          <p:nvPr>
            <p:ph type="title"/>
          </p:nvPr>
        </p:nvSpPr>
        <p:spPr bwMode="auto"/>
        <p:txBody>
          <a:bodyPr/>
          <a:lstStyle/>
          <a:p>
            <a:pPr>
              <a:defRPr/>
            </a:pPr>
            <a:r>
              <a:rPr lang="uk-UA"/>
              <a:t>Енергетична проблема</a:t>
            </a:r>
            <a:endParaRPr lang="en-GB"/>
          </a:p>
        </p:txBody>
      </p:sp>
      <p:sp>
        <p:nvSpPr>
          <p:cNvPr id="7" name="Content Placeholder 6"/>
          <p:cNvSpPr>
            <a:spLocks noGrp="1"/>
          </p:cNvSpPr>
          <p:nvPr>
            <p:ph idx="1"/>
          </p:nvPr>
        </p:nvSpPr>
        <p:spPr bwMode="auto"/>
        <p:txBody>
          <a:bodyPr/>
          <a:lstStyle/>
          <a:p>
            <a:pPr>
              <a:defRPr/>
            </a:pPr>
            <a:r>
              <a:rPr lang="uk-UA"/>
              <a:t>Шляхи вирішення</a:t>
            </a:r>
            <a:endParaRPr lang="en-GB"/>
          </a:p>
          <a:p>
            <a:pPr lvl="1">
              <a:defRPr/>
            </a:pPr>
            <a:r>
              <a:rPr lang="uk-UA"/>
              <a:t>Зменшення споживання енергії</a:t>
            </a:r>
            <a:endParaRPr lang="en-GB">
              <a:solidFill>
                <a:schemeClr val="bg1"/>
              </a:solidFill>
            </a:endParaRPr>
          </a:p>
          <a:p>
            <a:pPr lvl="1">
              <a:defRPr/>
            </a:pPr>
            <a:r>
              <a:rPr lang="uk-UA"/>
              <a:t>Збільшення </a:t>
            </a:r>
            <a:r>
              <a:rPr lang="ru-RU"/>
              <a:t>стабільних джерел</a:t>
            </a:r>
            <a:endParaRPr lang="en-GB"/>
          </a:p>
          <a:p>
            <a:pPr>
              <a:defRPr/>
            </a:pPr>
            <a:r>
              <a:rPr lang="uk-UA"/>
              <a:t>Як</a:t>
            </a:r>
            <a:r>
              <a:rPr lang="en-GB"/>
              <a:t>?</a:t>
            </a:r>
            <a:endParaRPr/>
          </a:p>
          <a:p>
            <a:pPr lvl="1">
              <a:defRPr/>
            </a:pPr>
            <a:r>
              <a:rPr lang="uk-UA"/>
              <a:t>Краще зберігання</a:t>
            </a:r>
            <a:endParaRPr lang="en-GB"/>
          </a:p>
          <a:p>
            <a:pPr lvl="1">
              <a:defRPr/>
            </a:pPr>
            <a:r>
              <a:rPr lang="uk-UA"/>
              <a:t>Альтернативні джерела енергії</a:t>
            </a:r>
            <a:endParaRPr lang="en-GB"/>
          </a:p>
          <a:p>
            <a:pPr lvl="1">
              <a:defRPr/>
            </a:pPr>
            <a:r>
              <a:rPr lang="uk-UA"/>
              <a:t>Резервне рішення</a:t>
            </a:r>
            <a:r>
              <a:rPr lang="en-GB"/>
              <a:t>: </a:t>
            </a:r>
            <a:br>
              <a:rPr lang="uk-UA"/>
            </a:br>
            <a:r>
              <a:rPr lang="uk-UA">
                <a:solidFill>
                  <a:srgbClr val="F36F2C"/>
                </a:solidFill>
              </a:rPr>
              <a:t>Ядерний синтез</a:t>
            </a:r>
            <a:r>
              <a:rPr lang="en-GB">
                <a:solidFill>
                  <a:srgbClr val="F36F2C"/>
                </a:solidFill>
              </a:rPr>
              <a:t>!</a:t>
            </a:r>
            <a:endParaRPr/>
          </a:p>
          <a:p>
            <a:pPr marL="0" indent="0">
              <a:buNone/>
              <a:defRPr/>
            </a:pPr>
            <a:endParaRPr lang="en-GB"/>
          </a:p>
        </p:txBody>
      </p:sp>
      <p:sp>
        <p:nvSpPr>
          <p:cNvPr id="4" name="Footer Placeholder 3"/>
          <p:cNvSpPr>
            <a:spLocks noGrp="1"/>
          </p:cNvSpPr>
          <p:nvPr>
            <p:ph type="ftr" sz="quarter" idx="11"/>
          </p:nvPr>
        </p:nvSpPr>
        <p:spPr bwMode="auto">
          <a:xfrm>
            <a:off x="838200" y="6311900"/>
            <a:ext cx="6048375" cy="365125"/>
          </a:xfrm>
        </p:spPr>
        <p:txBody>
          <a:bodyPr/>
          <a:lstStyle/>
          <a:p>
            <a:pPr>
              <a:defRPr/>
            </a:pPr>
            <a:r>
              <a:rPr lang="uk-UA"/>
              <a:t>Модуль</a:t>
            </a:r>
            <a:r>
              <a:rPr lang="en-US"/>
              <a:t> 1: </a:t>
            </a:r>
            <a:r>
              <a:rPr lang="uk-UA"/>
              <a:t>Основи Синтезу</a:t>
            </a:r>
            <a:endParaRPr lang="en-GB"/>
          </a:p>
        </p:txBody>
      </p:sp>
      <p:sp>
        <p:nvSpPr>
          <p:cNvPr id="8" name="Slide Number Placeholder 7"/>
          <p:cNvSpPr>
            <a:spLocks noGrp="1"/>
          </p:cNvSpPr>
          <p:nvPr>
            <p:ph type="sldNum" sz="quarter" idx="12"/>
          </p:nvPr>
        </p:nvSpPr>
        <p:spPr bwMode="auto"/>
        <p:txBody>
          <a:bodyPr/>
          <a:lstStyle/>
          <a:p>
            <a:pPr>
              <a:defRPr/>
            </a:pPr>
            <a:fld id="{607FDA0D-75C2-4509-B589-D4A45AB8915E}" type="slidenum">
              <a:rPr lang="en-GB"/>
              <a:t>6</a:t>
            </a:fld>
            <a:endParaRPr lang="en-GB"/>
          </a:p>
        </p:txBody>
      </p:sp>
      <p:pic>
        <p:nvPicPr>
          <p:cNvPr id="11" name="Picture 10" descr="A picture containing light, night sky&#10;&#10;Description automatically generated"/>
          <p:cNvPicPr>
            <a:picLocks noChangeAspect="1"/>
          </p:cNvPicPr>
          <p:nvPr/>
        </p:nvPicPr>
        <p:blipFill>
          <a:blip r:embed="rId2"/>
          <a:srcRect l="11771" r="33854"/>
          <a:stretch/>
        </p:blipFill>
        <p:spPr bwMode="auto">
          <a:xfrm>
            <a:off x="7340276" y="0"/>
            <a:ext cx="4972050" cy="6858000"/>
          </a:xfrm>
          <a:prstGeom prst="rect">
            <a:avLst/>
          </a:prstGeom>
          <a:ln w="19050">
            <a:solidFill>
              <a:srgbClr val="F36F2C"/>
            </a:solidFill>
          </a:ln>
        </p:spPr>
      </p:pic>
      <p:sp>
        <p:nvSpPr>
          <p:cNvPr id="12" name="TextBox 11"/>
          <p:cNvSpPr txBox="1"/>
          <p:nvPr/>
        </p:nvSpPr>
        <p:spPr bwMode="auto">
          <a:xfrm>
            <a:off x="7340276" y="6514415"/>
            <a:ext cx="4160870" cy="276999"/>
          </a:xfrm>
          <a:prstGeom prst="rect">
            <a:avLst/>
          </a:prstGeom>
          <a:noFill/>
        </p:spPr>
        <p:txBody>
          <a:bodyPr wrap="square">
            <a:spAutoFit/>
          </a:bodyPr>
          <a:lstStyle/>
          <a:p>
            <a:pPr>
              <a:defRPr/>
            </a:pPr>
            <a:r>
              <a:rPr lang="uk-UA" sz="1200">
                <a:solidFill>
                  <a:srgbClr val="F36F2C"/>
                </a:solidFill>
                <a:latin typeface="Tahoma"/>
                <a:ea typeface="Tahoma"/>
                <a:cs typeface="Tahoma"/>
              </a:rPr>
              <a:t>Джерело</a:t>
            </a:r>
            <a:r>
              <a:rPr lang="en-US" sz="1200">
                <a:solidFill>
                  <a:srgbClr val="F36F2C"/>
                </a:solidFill>
                <a:latin typeface="Tahoma"/>
                <a:ea typeface="Tahoma"/>
                <a:cs typeface="Tahoma"/>
              </a:rPr>
              <a:t>: CCFE</a:t>
            </a:r>
            <a:endParaRPr lang="en-GB" sz="1200">
              <a:solidFill>
                <a:srgbClr val="F36F2C"/>
              </a:solidFill>
              <a:latin typeface="Tahoma"/>
              <a:ea typeface="Tahoma"/>
              <a:cs typeface="Tahom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fade">
                                      <p:cBhvr>
                                        <p:cTn id="22" dur="500"/>
                                        <p:tgtEl>
                                          <p:spTgt spid="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fade">
                                      <p:cBhvr>
                                        <p:cTn id="27" dur="500"/>
                                        <p:tgtEl>
                                          <p:spTgt spid="7">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1.2 </a:t>
            </a:r>
            <a:r>
              <a:rPr lang="ru-RU"/>
              <a:t> Синтез всередині </a:t>
            </a:r>
            <a:br>
              <a:rPr lang="ru-RU"/>
            </a:br>
            <a:r>
              <a:rPr lang="ru-RU"/>
              <a:t>нашого власного сонця</a:t>
            </a:r>
            <a:endParaRPr lang="en-GB"/>
          </a:p>
        </p:txBody>
      </p:sp>
      <p:sp>
        <p:nvSpPr>
          <p:cNvPr id="3" name="Content Placeholder 2"/>
          <p:cNvSpPr>
            <a:spLocks noGrp="1"/>
          </p:cNvSpPr>
          <p:nvPr>
            <p:ph idx="1"/>
          </p:nvPr>
        </p:nvSpPr>
        <p:spPr bwMode="auto"/>
        <p:txBody>
          <a:bodyPr>
            <a:normAutofit lnSpcReduction="10000"/>
          </a:bodyPr>
          <a:lstStyle/>
          <a:p>
            <a:pPr>
              <a:defRPr/>
            </a:pPr>
            <a:r>
              <a:rPr lang="uk-UA"/>
              <a:t>Сонце</a:t>
            </a:r>
            <a:endParaRPr lang="en-US"/>
          </a:p>
          <a:p>
            <a:pPr lvl="1">
              <a:defRPr/>
            </a:pPr>
            <a:r>
              <a:rPr lang="uk-UA"/>
              <a:t>Зірка</a:t>
            </a:r>
            <a:endParaRPr lang="en-US"/>
          </a:p>
          <a:p>
            <a:pPr lvl="1">
              <a:defRPr/>
            </a:pPr>
            <a:r>
              <a:rPr lang="uk-UA"/>
              <a:t>Утримувана докупи </a:t>
            </a:r>
            <a:r>
              <a:rPr lang="uk-UA">
                <a:solidFill>
                  <a:srgbClr val="F36F2C"/>
                </a:solidFill>
              </a:rPr>
              <a:t>гравітацією</a:t>
            </a:r>
            <a:endParaRPr lang="en-US">
              <a:solidFill>
                <a:srgbClr val="F36F2C"/>
              </a:solidFill>
            </a:endParaRPr>
          </a:p>
          <a:p>
            <a:pPr lvl="1">
              <a:defRPr/>
            </a:pPr>
            <a:r>
              <a:rPr lang="uk-UA">
                <a:solidFill>
                  <a:schemeClr val="bg1"/>
                </a:solidFill>
              </a:rPr>
              <a:t>Величезний</a:t>
            </a:r>
            <a:r>
              <a:rPr lang="en-US">
                <a:solidFill>
                  <a:schemeClr val="bg1"/>
                </a:solidFill>
              </a:rPr>
              <a:t> </a:t>
            </a:r>
            <a:r>
              <a:rPr lang="uk-UA">
                <a:solidFill>
                  <a:srgbClr val="F36F2C"/>
                </a:solidFill>
              </a:rPr>
              <a:t>тиск</a:t>
            </a:r>
            <a:endParaRPr lang="en-US">
              <a:solidFill>
                <a:srgbClr val="F36F2C"/>
              </a:solidFill>
            </a:endParaRPr>
          </a:p>
          <a:p>
            <a:pPr lvl="1">
              <a:defRPr/>
            </a:pPr>
            <a:r>
              <a:rPr lang="uk-UA"/>
              <a:t>У </a:t>
            </a:r>
            <a:r>
              <a:rPr lang="uk-UA">
                <a:solidFill>
                  <a:srgbClr val="F36F2C"/>
                </a:solidFill>
              </a:rPr>
              <a:t>рівновазі</a:t>
            </a:r>
            <a:endParaRPr lang="en-US">
              <a:solidFill>
                <a:srgbClr val="F36F2C"/>
              </a:solidFill>
            </a:endParaRPr>
          </a:p>
          <a:p>
            <a:pPr lvl="1">
              <a:defRPr/>
            </a:pPr>
            <a:endParaRPr lang="en-US">
              <a:solidFill>
                <a:srgbClr val="F36F2C"/>
              </a:solidFill>
            </a:endParaRPr>
          </a:p>
          <a:p>
            <a:pPr>
              <a:defRPr/>
            </a:pPr>
            <a:r>
              <a:rPr lang="uk-UA">
                <a:solidFill>
                  <a:schemeClr val="bg1"/>
                </a:solidFill>
              </a:rPr>
              <a:t>Отримує свою енергію від </a:t>
            </a:r>
            <a:br>
              <a:rPr lang="uk-UA">
                <a:solidFill>
                  <a:schemeClr val="bg1"/>
                </a:solidFill>
              </a:rPr>
            </a:br>
            <a:r>
              <a:rPr lang="uk-UA">
                <a:solidFill>
                  <a:srgbClr val="F36F2C"/>
                </a:solidFill>
              </a:rPr>
              <a:t>синтезу</a:t>
            </a:r>
            <a:r>
              <a:rPr lang="en-US">
                <a:solidFill>
                  <a:schemeClr val="bg1"/>
                </a:solidFill>
              </a:rPr>
              <a:t>!</a:t>
            </a:r>
            <a:endParaRPr/>
          </a:p>
          <a:p>
            <a:pPr lvl="1">
              <a:defRPr/>
            </a:pPr>
            <a:r>
              <a:rPr lang="uk-UA">
                <a:solidFill>
                  <a:schemeClr val="bg1"/>
                </a:solidFill>
              </a:rPr>
              <a:t>Нумо розглянемо дійсно зблизька</a:t>
            </a:r>
            <a:r>
              <a:rPr lang="en-US">
                <a:solidFill>
                  <a:schemeClr val="bg1"/>
                </a:solidFill>
              </a:rPr>
              <a:t>!</a:t>
            </a:r>
            <a:endParaRPr/>
          </a:p>
          <a:p>
            <a:pPr>
              <a:defRPr/>
            </a:pPr>
            <a:endParaRPr lang="en-US">
              <a:solidFill>
                <a:schemeClr val="bg1"/>
              </a:solidFill>
            </a:endParaRPr>
          </a:p>
        </p:txBody>
      </p:sp>
      <p:sp>
        <p:nvSpPr>
          <p:cNvPr id="4" name="Footer Placeholder 3"/>
          <p:cNvSpPr>
            <a:spLocks noGrp="1"/>
          </p:cNvSpPr>
          <p:nvPr>
            <p:ph type="ftr" sz="quarter" idx="11"/>
          </p:nvPr>
        </p:nvSpPr>
        <p:spPr bwMode="auto"/>
        <p:txBody>
          <a:bodyPr/>
          <a:lstStyle/>
          <a:p>
            <a:pPr>
              <a:defRPr/>
            </a:pPr>
            <a:r>
              <a:rPr lang="uk-UA"/>
              <a:t>Модуль</a:t>
            </a:r>
            <a:r>
              <a:rPr lang="en-US"/>
              <a:t> 1: </a:t>
            </a:r>
            <a:r>
              <a:rPr lang="uk-UA"/>
              <a:t>Основи Синтезу</a:t>
            </a:r>
            <a:endParaRPr lang="en-GB"/>
          </a:p>
        </p:txBody>
      </p:sp>
      <p:sp>
        <p:nvSpPr>
          <p:cNvPr id="5" name="Slide Number Placeholder 4"/>
          <p:cNvSpPr>
            <a:spLocks noGrp="1"/>
          </p:cNvSpPr>
          <p:nvPr>
            <p:ph type="sldNum" sz="quarter" idx="12"/>
          </p:nvPr>
        </p:nvSpPr>
        <p:spPr bwMode="auto"/>
        <p:txBody>
          <a:bodyPr/>
          <a:lstStyle/>
          <a:p>
            <a:pPr>
              <a:defRPr/>
            </a:pPr>
            <a:fld id="{607FDA0D-75C2-4509-B589-D4A45AB8915E}" type="slidenum">
              <a:rPr lang="en-GB"/>
              <a:t>7</a:t>
            </a:fld>
            <a:endParaRPr lang="en-GB"/>
          </a:p>
        </p:txBody>
      </p:sp>
      <p:pic>
        <p:nvPicPr>
          <p:cNvPr id="6" name="Afbeelding 7"/>
          <p:cNvPicPr>
            <a:picLocks noChangeAspect="1"/>
          </p:cNvPicPr>
          <p:nvPr/>
        </p:nvPicPr>
        <p:blipFill>
          <a:blip r:embed="rId2"/>
          <a:srcRect l="791" t="-336" r="37928" b="335"/>
          <a:stretch/>
        </p:blipFill>
        <p:spPr bwMode="auto">
          <a:xfrm>
            <a:off x="8486288" y="0"/>
            <a:ext cx="3705711" cy="6047105"/>
          </a:xfrm>
          <a:prstGeom prst="rect">
            <a:avLst/>
          </a:prstGeom>
          <a:ln w="19050">
            <a:solidFill>
              <a:srgbClr val="F36F2C"/>
            </a:solidFill>
          </a:ln>
        </p:spPr>
      </p:pic>
      <p:sp>
        <p:nvSpPr>
          <p:cNvPr id="14" name="TextBox 13"/>
          <p:cNvSpPr txBox="1"/>
          <p:nvPr/>
        </p:nvSpPr>
        <p:spPr bwMode="auto">
          <a:xfrm>
            <a:off x="8409434" y="6033313"/>
            <a:ext cx="4160870" cy="276999"/>
          </a:xfrm>
          <a:prstGeom prst="rect">
            <a:avLst/>
          </a:prstGeom>
          <a:noFill/>
        </p:spPr>
        <p:txBody>
          <a:bodyPr wrap="square">
            <a:spAutoFit/>
          </a:bodyPr>
          <a:lstStyle/>
          <a:p>
            <a:pPr>
              <a:defRPr/>
            </a:pPr>
            <a:r>
              <a:rPr lang="uk-UA" sz="1200">
                <a:solidFill>
                  <a:srgbClr val="F36F2C"/>
                </a:solidFill>
                <a:latin typeface="Tahoma"/>
                <a:ea typeface="Tahoma"/>
                <a:cs typeface="Tahoma"/>
              </a:rPr>
              <a:t>Джерело</a:t>
            </a:r>
            <a:r>
              <a:rPr lang="en-US" sz="1200">
                <a:solidFill>
                  <a:srgbClr val="F36F2C"/>
                </a:solidFill>
                <a:latin typeface="Tahoma"/>
                <a:ea typeface="Tahoma"/>
                <a:cs typeface="Tahoma"/>
              </a:rPr>
              <a:t>: NASA</a:t>
            </a:r>
            <a:endParaRPr lang="en-GB" sz="1200">
              <a:solidFill>
                <a:srgbClr val="F36F2C"/>
              </a:solidFill>
              <a:latin typeface="Tahoma"/>
              <a:ea typeface="Tahoma"/>
              <a:cs typeface="Tahom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8200" y="324303"/>
            <a:ext cx="10515600" cy="1325563"/>
          </a:xfrm>
        </p:spPr>
        <p:txBody>
          <a:bodyPr/>
          <a:lstStyle/>
          <a:p>
            <a:pPr>
              <a:defRPr/>
            </a:pPr>
            <a:r>
              <a:rPr lang="uk-UA"/>
              <a:t>Всередині атому</a:t>
            </a:r>
            <a:endParaRPr lang="en-GB"/>
          </a:p>
        </p:txBody>
      </p:sp>
      <p:sp>
        <p:nvSpPr>
          <p:cNvPr id="4" name="Footer Placeholder 3"/>
          <p:cNvSpPr>
            <a:spLocks noGrp="1"/>
          </p:cNvSpPr>
          <p:nvPr>
            <p:ph type="ftr" sz="quarter" idx="11"/>
          </p:nvPr>
        </p:nvSpPr>
        <p:spPr bwMode="auto"/>
        <p:txBody>
          <a:bodyPr/>
          <a:lstStyle/>
          <a:p>
            <a:pPr>
              <a:defRPr/>
            </a:pPr>
            <a:r>
              <a:rPr lang="uk-UA"/>
              <a:t>Модуль</a:t>
            </a:r>
            <a:r>
              <a:rPr lang="en-US"/>
              <a:t> 1: </a:t>
            </a:r>
            <a:r>
              <a:rPr lang="uk-UA"/>
              <a:t>Основи Синтезу</a:t>
            </a:r>
            <a:endParaRPr lang="en-GB"/>
          </a:p>
        </p:txBody>
      </p:sp>
      <p:sp>
        <p:nvSpPr>
          <p:cNvPr id="5" name="Slide Number Placeholder 4"/>
          <p:cNvSpPr>
            <a:spLocks noGrp="1"/>
          </p:cNvSpPr>
          <p:nvPr>
            <p:ph type="sldNum" sz="quarter" idx="12"/>
          </p:nvPr>
        </p:nvSpPr>
        <p:spPr bwMode="auto"/>
        <p:txBody>
          <a:bodyPr/>
          <a:lstStyle/>
          <a:p>
            <a:pPr>
              <a:defRPr/>
            </a:pPr>
            <a:fld id="{607FDA0D-75C2-4509-B589-D4A45AB8915E}" type="slidenum">
              <a:rPr lang="en-GB"/>
              <a:t>8</a:t>
            </a:fld>
            <a:endParaRPr lang="en-GB"/>
          </a:p>
        </p:txBody>
      </p:sp>
      <p:sp>
        <p:nvSpPr>
          <p:cNvPr id="9" name="Content Placeholder 8"/>
          <p:cNvSpPr>
            <a:spLocks noGrp="1"/>
          </p:cNvSpPr>
          <p:nvPr>
            <p:ph idx="1"/>
          </p:nvPr>
        </p:nvSpPr>
        <p:spPr bwMode="auto"/>
        <p:txBody>
          <a:bodyPr>
            <a:normAutofit/>
          </a:bodyPr>
          <a:lstStyle/>
          <a:p>
            <a:pPr>
              <a:defRPr/>
            </a:pPr>
            <a:r>
              <a:rPr lang="uk-UA"/>
              <a:t>Ядро</a:t>
            </a:r>
            <a:endParaRPr lang="en-US"/>
          </a:p>
          <a:p>
            <a:pPr lvl="1">
              <a:defRPr/>
            </a:pPr>
            <a:r>
              <a:rPr lang="uk-UA">
                <a:solidFill>
                  <a:srgbClr val="F36F2C"/>
                </a:solidFill>
              </a:rPr>
              <a:t>протон</a:t>
            </a:r>
            <a:r>
              <a:rPr lang="en-US"/>
              <a:t>: </a:t>
            </a:r>
            <a:r>
              <a:rPr lang="uk-UA"/>
              <a:t>визначає, який це саме </a:t>
            </a:r>
            <a:br>
              <a:rPr lang="uk-UA"/>
            </a:br>
            <a:r>
              <a:rPr lang="uk-UA"/>
              <a:t>елемент</a:t>
            </a:r>
            <a:r>
              <a:rPr lang="en-US"/>
              <a:t>,</a:t>
            </a:r>
            <a:r>
              <a:rPr lang="uk-UA"/>
              <a:t> має додатний заряд</a:t>
            </a:r>
            <a:r>
              <a:rPr lang="en-US"/>
              <a:t>		</a:t>
            </a:r>
            <a:endParaRPr/>
          </a:p>
          <a:p>
            <a:pPr lvl="1">
              <a:defRPr/>
            </a:pPr>
            <a:r>
              <a:rPr lang="uk-UA">
                <a:solidFill>
                  <a:srgbClr val="F36F2C"/>
                </a:solidFill>
              </a:rPr>
              <a:t>нейтрон</a:t>
            </a:r>
            <a:r>
              <a:rPr lang="en-US"/>
              <a:t>: </a:t>
            </a:r>
            <a:r>
              <a:rPr lang="uk-UA"/>
              <a:t>визначає, який це ізотоп</a:t>
            </a:r>
            <a:r>
              <a:rPr lang="en-US"/>
              <a:t>,</a:t>
            </a:r>
            <a:br>
              <a:rPr lang="en-US"/>
            </a:br>
            <a:r>
              <a:rPr lang="uk-UA"/>
              <a:t>не має заряду</a:t>
            </a:r>
            <a:endParaRPr lang="en-GB"/>
          </a:p>
          <a:p>
            <a:pPr lvl="1">
              <a:defRPr/>
            </a:pPr>
            <a:endParaRPr lang="en-GB"/>
          </a:p>
          <a:p>
            <a:pPr>
              <a:defRPr/>
            </a:pPr>
            <a:r>
              <a:rPr lang="uk-UA"/>
              <a:t>Електронна хмара</a:t>
            </a:r>
            <a:endParaRPr lang="en-GB"/>
          </a:p>
          <a:p>
            <a:pPr lvl="1">
              <a:defRPr/>
            </a:pPr>
            <a:r>
              <a:rPr lang="uk-UA">
                <a:solidFill>
                  <a:srgbClr val="F36F2C"/>
                </a:solidFill>
              </a:rPr>
              <a:t>електрон</a:t>
            </a:r>
            <a:r>
              <a:rPr lang="en-GB"/>
              <a:t>: </a:t>
            </a:r>
            <a:r>
              <a:rPr lang="uk-UA"/>
              <a:t>визначає заряд</a:t>
            </a:r>
            <a:r>
              <a:rPr lang="en-GB"/>
              <a:t>/</a:t>
            </a:r>
            <a:r>
              <a:rPr lang="uk-UA"/>
              <a:t>іон</a:t>
            </a:r>
            <a:r>
              <a:rPr lang="en-GB"/>
              <a:t>,</a:t>
            </a:r>
            <a:br>
              <a:rPr lang="en-GB"/>
            </a:br>
            <a:r>
              <a:rPr lang="uk-UA"/>
              <a:t>має від’ємний заряд</a:t>
            </a:r>
            <a:endParaRPr lang="en-US"/>
          </a:p>
        </p:txBody>
      </p:sp>
      <p:pic>
        <p:nvPicPr>
          <p:cNvPr id="8" name="Picture 7" descr="A screenshot of a game&#10;&#10;Description automatically generated with low confidence"/>
          <p:cNvPicPr>
            <a:picLocks noChangeAspect="1"/>
          </p:cNvPicPr>
          <p:nvPr/>
        </p:nvPicPr>
        <p:blipFill>
          <a:blip r:embed="rId2"/>
          <a:stretch/>
        </p:blipFill>
        <p:spPr bwMode="auto">
          <a:xfrm>
            <a:off x="7403782" y="1240631"/>
            <a:ext cx="4376737" cy="4376737"/>
          </a:xfrm>
          <a:prstGeom prst="rect">
            <a:avLst/>
          </a:prstGeom>
        </p:spPr>
      </p:pic>
      <p:sp>
        <p:nvSpPr>
          <p:cNvPr id="3" name="Rectangle: Rounded Corners 2"/>
          <p:cNvSpPr/>
          <p:nvPr/>
        </p:nvSpPr>
        <p:spPr bwMode="auto">
          <a:xfrm>
            <a:off x="8644890" y="1464945"/>
            <a:ext cx="1952625" cy="268605"/>
          </a:xfrm>
          <a:prstGeom prst="roundRect">
            <a:avLst>
              <a:gd name="adj"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endParaRPr lang="en-US"/>
          </a:p>
        </p:txBody>
      </p:sp>
      <p:sp>
        <p:nvSpPr>
          <p:cNvPr id="6" name="TextBox 5"/>
          <p:cNvSpPr txBox="1"/>
          <p:nvPr/>
        </p:nvSpPr>
        <p:spPr bwMode="auto">
          <a:xfrm>
            <a:off x="8610600" y="1414581"/>
            <a:ext cx="2038351" cy="369332"/>
          </a:xfrm>
          <a:prstGeom prst="rect">
            <a:avLst/>
          </a:prstGeom>
          <a:noFill/>
        </p:spPr>
        <p:txBody>
          <a:bodyPr wrap="square" rtlCol="0">
            <a:spAutoFit/>
          </a:bodyPr>
          <a:lstStyle/>
          <a:p>
            <a:pPr algn="ctr">
              <a:defRPr/>
            </a:pPr>
            <a:r>
              <a:rPr lang="uk-UA">
                <a:solidFill>
                  <a:schemeClr val="bg1"/>
                </a:solidFill>
              </a:rPr>
              <a:t>Електронна хмара</a:t>
            </a:r>
            <a:endParaRPr lang="en-US">
              <a:solidFill>
                <a:schemeClr val="bg1"/>
              </a:solidFill>
            </a:endParaRPr>
          </a:p>
        </p:txBody>
      </p:sp>
      <p:sp>
        <p:nvSpPr>
          <p:cNvPr id="11" name="Rectangle: Rounded Corners 10"/>
          <p:cNvSpPr/>
          <p:nvPr/>
        </p:nvSpPr>
        <p:spPr bwMode="auto">
          <a:xfrm>
            <a:off x="9075419" y="2356485"/>
            <a:ext cx="1062991" cy="260985"/>
          </a:xfrm>
          <a:prstGeom prst="roundRect">
            <a:avLst>
              <a:gd name="adj" fmla="val 16667"/>
            </a:avLst>
          </a:prstGeom>
          <a:solidFill>
            <a:srgbClr val="EC671B"/>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uk-UA"/>
              <a:t>Ядро</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animEffect transition="in" filter="fade">
                                      <p:cBhvr>
                                        <p:cTn id="17"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uk-UA"/>
              <a:t>Ізотопи</a:t>
            </a:r>
            <a:endParaRPr lang="en-GB"/>
          </a:p>
        </p:txBody>
      </p:sp>
      <p:sp>
        <p:nvSpPr>
          <p:cNvPr id="5" name="Slide Number Placeholder 4"/>
          <p:cNvSpPr>
            <a:spLocks noGrp="1"/>
          </p:cNvSpPr>
          <p:nvPr>
            <p:ph type="sldNum" sz="quarter" idx="12"/>
          </p:nvPr>
        </p:nvSpPr>
        <p:spPr bwMode="auto"/>
        <p:txBody>
          <a:bodyPr/>
          <a:lstStyle/>
          <a:p>
            <a:pPr>
              <a:defRPr/>
            </a:pPr>
            <a:fld id="{607FDA0D-75C2-4509-B589-D4A45AB8915E}" type="slidenum">
              <a:rPr lang="en-GB"/>
              <a:t>9</a:t>
            </a:fld>
            <a:endParaRPr lang="en-GB"/>
          </a:p>
        </p:txBody>
      </p:sp>
      <p:pic>
        <p:nvPicPr>
          <p:cNvPr id="15" name="Content Placeholder 14" descr="Diagram, schematic&#10;&#10;Description automatically generated"/>
          <p:cNvPicPr>
            <a:picLocks noGrp="1" noChangeAspect="1"/>
          </p:cNvPicPr>
          <p:nvPr>
            <p:ph idx="1"/>
          </p:nvPr>
        </p:nvPicPr>
        <p:blipFill>
          <a:blip r:embed="rId2"/>
          <a:stretch/>
        </p:blipFill>
        <p:spPr bwMode="auto">
          <a:xfrm>
            <a:off x="617233" y="1510982"/>
            <a:ext cx="3559965" cy="3840798"/>
          </a:xfrm>
          <a:prstGeom prst="rect">
            <a:avLst/>
          </a:prstGeom>
        </p:spPr>
      </p:pic>
      <p:pic>
        <p:nvPicPr>
          <p:cNvPr id="17" name="Picture 16" descr="Schematic&#10;&#10;Description automatically generated with medium confidence"/>
          <p:cNvPicPr>
            <a:picLocks noChangeAspect="1"/>
          </p:cNvPicPr>
          <p:nvPr/>
        </p:nvPicPr>
        <p:blipFill>
          <a:blip r:embed="rId3"/>
          <a:stretch/>
        </p:blipFill>
        <p:spPr bwMode="auto">
          <a:xfrm>
            <a:off x="4454839" y="1510982"/>
            <a:ext cx="3559965" cy="3558785"/>
          </a:xfrm>
          <a:prstGeom prst="rect">
            <a:avLst/>
          </a:prstGeom>
        </p:spPr>
      </p:pic>
      <p:pic>
        <p:nvPicPr>
          <p:cNvPr id="18" name="Picture 17"/>
          <p:cNvPicPr>
            <a:picLocks noChangeAspect="1"/>
          </p:cNvPicPr>
          <p:nvPr/>
        </p:nvPicPr>
        <p:blipFill>
          <a:blip r:embed="rId4"/>
          <a:stretch/>
        </p:blipFill>
        <p:spPr bwMode="auto">
          <a:xfrm>
            <a:off x="8292445" y="1510981"/>
            <a:ext cx="3559964" cy="3558785"/>
          </a:xfrm>
          <a:prstGeom prst="rect">
            <a:avLst/>
          </a:prstGeom>
        </p:spPr>
      </p:pic>
      <p:sp>
        <p:nvSpPr>
          <p:cNvPr id="19" name="TextBox 18"/>
          <p:cNvSpPr txBox="1"/>
          <p:nvPr/>
        </p:nvSpPr>
        <p:spPr bwMode="auto">
          <a:xfrm>
            <a:off x="1334231" y="5106058"/>
            <a:ext cx="2125967" cy="584775"/>
          </a:xfrm>
          <a:prstGeom prst="rect">
            <a:avLst/>
          </a:prstGeom>
          <a:noFill/>
        </p:spPr>
        <p:txBody>
          <a:bodyPr wrap="square" rtlCol="0">
            <a:spAutoFit/>
          </a:bodyPr>
          <a:lstStyle/>
          <a:p>
            <a:pPr algn="ctr">
              <a:defRPr/>
            </a:pPr>
            <a:r>
              <a:rPr lang="uk-UA" sz="3200">
                <a:solidFill>
                  <a:schemeClr val="bg1"/>
                </a:solidFill>
                <a:latin typeface="Tahoma"/>
                <a:ea typeface="Tahoma"/>
                <a:cs typeface="Tahoma"/>
              </a:rPr>
              <a:t>Водень</a:t>
            </a:r>
            <a:endParaRPr lang="en-GB" sz="3200">
              <a:solidFill>
                <a:schemeClr val="bg1"/>
              </a:solidFill>
              <a:latin typeface="Tahoma"/>
              <a:ea typeface="Tahoma"/>
              <a:cs typeface="Tahoma"/>
            </a:endParaRPr>
          </a:p>
        </p:txBody>
      </p:sp>
      <p:sp>
        <p:nvSpPr>
          <p:cNvPr id="20" name="TextBox 19"/>
          <p:cNvSpPr txBox="1"/>
          <p:nvPr/>
        </p:nvSpPr>
        <p:spPr bwMode="auto">
          <a:xfrm>
            <a:off x="5171838" y="5106057"/>
            <a:ext cx="2125967" cy="584775"/>
          </a:xfrm>
          <a:prstGeom prst="rect">
            <a:avLst/>
          </a:prstGeom>
          <a:noFill/>
        </p:spPr>
        <p:txBody>
          <a:bodyPr wrap="square" rtlCol="0">
            <a:spAutoFit/>
          </a:bodyPr>
          <a:lstStyle/>
          <a:p>
            <a:pPr algn="ctr">
              <a:defRPr/>
            </a:pPr>
            <a:r>
              <a:rPr lang="uk-UA" sz="3200">
                <a:solidFill>
                  <a:schemeClr val="bg1"/>
                </a:solidFill>
                <a:latin typeface="Tahoma"/>
                <a:ea typeface="Tahoma"/>
                <a:cs typeface="Tahoma"/>
              </a:rPr>
              <a:t>Дейтерій</a:t>
            </a:r>
            <a:endParaRPr lang="en-GB" sz="3200">
              <a:solidFill>
                <a:schemeClr val="bg1"/>
              </a:solidFill>
              <a:latin typeface="Tahoma"/>
              <a:ea typeface="Tahoma"/>
              <a:cs typeface="Tahoma"/>
            </a:endParaRPr>
          </a:p>
        </p:txBody>
      </p:sp>
      <p:sp>
        <p:nvSpPr>
          <p:cNvPr id="21" name="TextBox 20"/>
          <p:cNvSpPr txBox="1"/>
          <p:nvPr/>
        </p:nvSpPr>
        <p:spPr bwMode="auto">
          <a:xfrm>
            <a:off x="9009443" y="5106057"/>
            <a:ext cx="2125967" cy="584775"/>
          </a:xfrm>
          <a:prstGeom prst="rect">
            <a:avLst/>
          </a:prstGeom>
          <a:noFill/>
        </p:spPr>
        <p:txBody>
          <a:bodyPr wrap="square" rtlCol="0">
            <a:spAutoFit/>
          </a:bodyPr>
          <a:lstStyle/>
          <a:p>
            <a:pPr algn="ctr">
              <a:defRPr/>
            </a:pPr>
            <a:r>
              <a:rPr lang="uk-UA" sz="3200">
                <a:solidFill>
                  <a:schemeClr val="bg1"/>
                </a:solidFill>
                <a:latin typeface="Tahoma"/>
                <a:ea typeface="Tahoma"/>
                <a:cs typeface="Tahoma"/>
              </a:rPr>
              <a:t>Тритій</a:t>
            </a:r>
            <a:endParaRPr lang="en-GB" sz="3200">
              <a:solidFill>
                <a:schemeClr val="bg1"/>
              </a:solidFill>
              <a:latin typeface="Tahoma"/>
              <a:ea typeface="Tahoma"/>
              <a:cs typeface="Tahoma"/>
            </a:endParaRPr>
          </a:p>
        </p:txBody>
      </p:sp>
      <p:sp>
        <p:nvSpPr>
          <p:cNvPr id="12" name="Footer Placeholder 3"/>
          <p:cNvSpPr>
            <a:spLocks noGrp="1"/>
          </p:cNvSpPr>
          <p:nvPr>
            <p:ph type="ftr" sz="quarter" idx="11"/>
          </p:nvPr>
        </p:nvSpPr>
        <p:spPr bwMode="auto">
          <a:xfrm>
            <a:off x="838200" y="6311900"/>
            <a:ext cx="6048375" cy="365125"/>
          </a:xfrm>
        </p:spPr>
        <p:txBody>
          <a:bodyPr/>
          <a:lstStyle/>
          <a:p>
            <a:pPr>
              <a:defRPr/>
            </a:pPr>
            <a:r>
              <a:rPr lang="uk-UA"/>
              <a:t>Модуль</a:t>
            </a:r>
            <a:r>
              <a:rPr lang="en-US"/>
              <a:t> 1: </a:t>
            </a:r>
            <a:r>
              <a:rPr lang="uk-UA"/>
              <a:t>Основи Синтезу</a:t>
            </a:r>
            <a:endParaRPr lang="en-GB"/>
          </a:p>
        </p:txBody>
      </p:sp>
      <p:sp>
        <p:nvSpPr>
          <p:cNvPr id="11" name="Rectangle: Rounded Corners 10"/>
          <p:cNvSpPr/>
          <p:nvPr/>
        </p:nvSpPr>
        <p:spPr bwMode="auto">
          <a:xfrm>
            <a:off x="1852383" y="2671836"/>
            <a:ext cx="1115607" cy="260985"/>
          </a:xfrm>
          <a:prstGeom prst="roundRect">
            <a:avLst>
              <a:gd name="adj" fmla="val 16667"/>
            </a:avLst>
          </a:prstGeom>
          <a:solidFill>
            <a:srgbClr val="EC671B"/>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uk-UA"/>
              <a:t>Ядро</a:t>
            </a:r>
            <a:endParaRPr lang="en-US"/>
          </a:p>
        </p:txBody>
      </p:sp>
      <p:sp>
        <p:nvSpPr>
          <p:cNvPr id="14" name="Rectangle: Rounded Corners 13"/>
          <p:cNvSpPr/>
          <p:nvPr/>
        </p:nvSpPr>
        <p:spPr bwMode="auto">
          <a:xfrm>
            <a:off x="5699085" y="2639614"/>
            <a:ext cx="1115607" cy="260985"/>
          </a:xfrm>
          <a:prstGeom prst="roundRect">
            <a:avLst>
              <a:gd name="adj" fmla="val 16667"/>
            </a:avLst>
          </a:prstGeom>
          <a:solidFill>
            <a:srgbClr val="EC671B"/>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uk-UA"/>
              <a:t>Ядро</a:t>
            </a:r>
            <a:endParaRPr lang="en-US"/>
          </a:p>
        </p:txBody>
      </p:sp>
      <p:sp>
        <p:nvSpPr>
          <p:cNvPr id="16" name="Rectangle: Rounded Corners 15"/>
          <p:cNvSpPr/>
          <p:nvPr/>
        </p:nvSpPr>
        <p:spPr bwMode="auto">
          <a:xfrm>
            <a:off x="9514622" y="2652372"/>
            <a:ext cx="1115607" cy="260985"/>
          </a:xfrm>
          <a:prstGeom prst="roundRect">
            <a:avLst>
              <a:gd name="adj" fmla="val 16667"/>
            </a:avLst>
          </a:prstGeom>
          <a:solidFill>
            <a:srgbClr val="EC671B"/>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uk-UA"/>
              <a:t>Ядро</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andard full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Standard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2996</Words>
  <Application>Microsoft Office PowerPoint</Application>
  <DocSecurity>0</DocSecurity>
  <PresentationFormat>Widescreen</PresentationFormat>
  <Paragraphs>492</Paragraphs>
  <Slides>51</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51</vt:i4>
      </vt:variant>
    </vt:vector>
  </HeadingPairs>
  <TitlesOfParts>
    <vt:vector size="60" baseType="lpstr">
      <vt:lpstr>Arial</vt:lpstr>
      <vt:lpstr>Arial,Sans-Serif</vt:lpstr>
      <vt:lpstr>Calibri</vt:lpstr>
      <vt:lpstr>Calibri Light</vt:lpstr>
      <vt:lpstr>Cambria Math</vt:lpstr>
      <vt:lpstr>Myriad Pro</vt:lpstr>
      <vt:lpstr>Tahoma</vt:lpstr>
      <vt:lpstr>Standard full background</vt:lpstr>
      <vt:lpstr>Standard slides</vt:lpstr>
      <vt:lpstr>PowerPoint Presentation</vt:lpstr>
      <vt:lpstr>1.1 Енергія та її роль у нашому світі</vt:lpstr>
      <vt:lpstr>Класна вправа 1.1</vt:lpstr>
      <vt:lpstr>Класна вправа 1.1  - відповіді </vt:lpstr>
      <vt:lpstr>Енергетична проблема</vt:lpstr>
      <vt:lpstr>Енергетична проблема</vt:lpstr>
      <vt:lpstr>1.2  Синтез всередині  нашого власного сонця</vt:lpstr>
      <vt:lpstr>Всередині атому</vt:lpstr>
      <vt:lpstr>Ізотопи</vt:lpstr>
      <vt:lpstr>Атоми та йони</vt:lpstr>
      <vt:lpstr>Заряд</vt:lpstr>
      <vt:lpstr>Ядерні реакції</vt:lpstr>
      <vt:lpstr>Ядерні реакції синтезу</vt:lpstr>
      <vt:lpstr>Класна вправа 1.2</vt:lpstr>
      <vt:lpstr>Класна вправа 1.2 – відповіді </vt:lpstr>
      <vt:lpstr>Умови для синтезу</vt:lpstr>
      <vt:lpstr>Умови для синтезу</vt:lpstr>
      <vt:lpstr>1.3 Плазма</vt:lpstr>
      <vt:lpstr>Іонізація проти зміни фазового стану</vt:lpstr>
      <vt:lpstr>Провідність плазми</vt:lpstr>
      <vt:lpstr>Приклади плазми</vt:lpstr>
      <vt:lpstr>Класна вправа 1.3 – широкий вибір</vt:lpstr>
      <vt:lpstr>Класна вправа 1.3 – відповіді</vt:lpstr>
      <vt:lpstr>Електричне поле</vt:lpstr>
      <vt:lpstr>Магнітне поле</vt:lpstr>
      <vt:lpstr>Заряди в магнітному полі</vt:lpstr>
      <vt:lpstr>Утримання плазми</vt:lpstr>
      <vt:lpstr>Класна вправа 1.4</vt:lpstr>
      <vt:lpstr>Класна вправа 1.4 – відповіді</vt:lpstr>
      <vt:lpstr>1.4 Будова термоядерного пристрою</vt:lpstr>
      <vt:lpstr>Токамак</vt:lpstr>
      <vt:lpstr>Класна вправа 1.5</vt:lpstr>
      <vt:lpstr>Класна вправа 1.5 – відповіді</vt:lpstr>
      <vt:lpstr>Класна вправа 1.6</vt:lpstr>
      <vt:lpstr>Класна вправа 1.6 – відповіді</vt:lpstr>
      <vt:lpstr>Магнітні котушки токамака</vt:lpstr>
      <vt:lpstr>Класна вправа 1.7</vt:lpstr>
      <vt:lpstr>Класна вправа 1.7 – відповіді </vt:lpstr>
      <vt:lpstr>Котушки тороїдного поля</vt:lpstr>
      <vt:lpstr>Центральна котушка</vt:lpstr>
      <vt:lpstr>Mагнітні властивості</vt:lpstr>
      <vt:lpstr>Електрорушійна сила (ЕРС)</vt:lpstr>
      <vt:lpstr>ЕРС &amp; магнітна індукція</vt:lpstr>
      <vt:lpstr>Трансформатори</vt:lpstr>
      <vt:lpstr>Котушки полоїдного поля</vt:lpstr>
      <vt:lpstr>Класна вправа 1.8</vt:lpstr>
      <vt:lpstr>Класна вправа 1.8 – відповіді</vt:lpstr>
      <vt:lpstr>Магнітне утримання</vt:lpstr>
      <vt:lpstr>Хочете довідатися більше про синтез?</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Korteweg, Sander</dc:creator>
  <cp:keywords/>
  <dc:description/>
  <cp:lastModifiedBy>David Becker</cp:lastModifiedBy>
  <cp:revision>61</cp:revision>
  <dcterms:created xsi:type="dcterms:W3CDTF">2021-08-29T15:18:24Z</dcterms:created>
  <dcterms:modified xsi:type="dcterms:W3CDTF">2024-03-03T21:02:45Z</dcterms:modified>
  <cp:category/>
  <dc:identifier/>
  <cp:contentStatus/>
  <dc:language/>
  <cp:version/>
</cp:coreProperties>
</file>